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65" r:id="rId6"/>
    <p:sldId id="258" r:id="rId7"/>
    <p:sldId id="264"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BF00C-BA52-4C65-91AF-3E7785FED882}" v="1" dt="2020-03-31T16:26:02.9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YERLE, GREGORY M" userId="3c737ce6-d4fa-4c06-9396-934c98b84891" providerId="ADAL" clId="{165BF00C-BA52-4C65-91AF-3E7785FED882}"/>
    <pc:docChg chg="custSel addSld modSld">
      <pc:chgData name="BEYERLE, GREGORY M" userId="3c737ce6-d4fa-4c06-9396-934c98b84891" providerId="ADAL" clId="{165BF00C-BA52-4C65-91AF-3E7785FED882}" dt="2020-03-31T21:41:33.978" v="883" actId="20577"/>
      <pc:docMkLst>
        <pc:docMk/>
      </pc:docMkLst>
      <pc:sldChg chg="modSp">
        <pc:chgData name="BEYERLE, GREGORY M" userId="3c737ce6-d4fa-4c06-9396-934c98b84891" providerId="ADAL" clId="{165BF00C-BA52-4C65-91AF-3E7785FED882}" dt="2020-03-31T21:38:58.643" v="769" actId="20577"/>
        <pc:sldMkLst>
          <pc:docMk/>
          <pc:sldMk cId="2728807667" sldId="258"/>
        </pc:sldMkLst>
        <pc:spChg chg="mod">
          <ac:chgData name="BEYERLE, GREGORY M" userId="3c737ce6-d4fa-4c06-9396-934c98b84891" providerId="ADAL" clId="{165BF00C-BA52-4C65-91AF-3E7785FED882}" dt="2020-03-31T21:38:58.643" v="769" actId="20577"/>
          <ac:spMkLst>
            <pc:docMk/>
            <pc:sldMk cId="2728807667" sldId="258"/>
            <ac:spMk id="3" creationId="{B582BA24-6916-41F6-9D68-0F9ABB316F8E}"/>
          </ac:spMkLst>
        </pc:spChg>
      </pc:sldChg>
      <pc:sldChg chg="modSp">
        <pc:chgData name="BEYERLE, GREGORY M" userId="3c737ce6-d4fa-4c06-9396-934c98b84891" providerId="ADAL" clId="{165BF00C-BA52-4C65-91AF-3E7785FED882}" dt="2020-03-31T16:25:11.390" v="264" actId="20577"/>
        <pc:sldMkLst>
          <pc:docMk/>
          <pc:sldMk cId="3003118961" sldId="260"/>
        </pc:sldMkLst>
        <pc:spChg chg="mod">
          <ac:chgData name="BEYERLE, GREGORY M" userId="3c737ce6-d4fa-4c06-9396-934c98b84891" providerId="ADAL" clId="{165BF00C-BA52-4C65-91AF-3E7785FED882}" dt="2020-03-31T16:25:11.390" v="264" actId="20577"/>
          <ac:spMkLst>
            <pc:docMk/>
            <pc:sldMk cId="3003118961" sldId="260"/>
            <ac:spMk id="3" creationId="{B582BA24-6916-41F6-9D68-0F9ABB316F8E}"/>
          </ac:spMkLst>
        </pc:spChg>
      </pc:sldChg>
      <pc:sldChg chg="modSp">
        <pc:chgData name="BEYERLE, GREGORY M" userId="3c737ce6-d4fa-4c06-9396-934c98b84891" providerId="ADAL" clId="{165BF00C-BA52-4C65-91AF-3E7785FED882}" dt="2020-03-31T21:41:33.978" v="883" actId="20577"/>
        <pc:sldMkLst>
          <pc:docMk/>
          <pc:sldMk cId="3452556377" sldId="261"/>
        </pc:sldMkLst>
        <pc:spChg chg="mod">
          <ac:chgData name="BEYERLE, GREGORY M" userId="3c737ce6-d4fa-4c06-9396-934c98b84891" providerId="ADAL" clId="{165BF00C-BA52-4C65-91AF-3E7785FED882}" dt="2020-03-31T21:41:33.978" v="883" actId="20577"/>
          <ac:spMkLst>
            <pc:docMk/>
            <pc:sldMk cId="3452556377" sldId="261"/>
            <ac:spMk id="3" creationId="{B582BA24-6916-41F6-9D68-0F9ABB316F8E}"/>
          </ac:spMkLst>
        </pc:spChg>
      </pc:sldChg>
      <pc:sldChg chg="modSp">
        <pc:chgData name="BEYERLE, GREGORY M" userId="3c737ce6-d4fa-4c06-9396-934c98b84891" providerId="ADAL" clId="{165BF00C-BA52-4C65-91AF-3E7785FED882}" dt="2020-03-31T16:27:01.227" v="507" actId="27636"/>
        <pc:sldMkLst>
          <pc:docMk/>
          <pc:sldMk cId="1351136651" sldId="262"/>
        </pc:sldMkLst>
        <pc:spChg chg="mod">
          <ac:chgData name="BEYERLE, GREGORY M" userId="3c737ce6-d4fa-4c06-9396-934c98b84891" providerId="ADAL" clId="{165BF00C-BA52-4C65-91AF-3E7785FED882}" dt="2020-03-31T16:27:01.227" v="507" actId="27636"/>
          <ac:spMkLst>
            <pc:docMk/>
            <pc:sldMk cId="1351136651" sldId="262"/>
            <ac:spMk id="3" creationId="{B582BA24-6916-41F6-9D68-0F9ABB316F8E}"/>
          </ac:spMkLst>
        </pc:spChg>
      </pc:sldChg>
      <pc:sldChg chg="modSp">
        <pc:chgData name="BEYERLE, GREGORY M" userId="3c737ce6-d4fa-4c06-9396-934c98b84891" providerId="ADAL" clId="{165BF00C-BA52-4C65-91AF-3E7785FED882}" dt="2020-03-31T21:41:06.341" v="875" actId="20577"/>
        <pc:sldMkLst>
          <pc:docMk/>
          <pc:sldMk cId="3891470877" sldId="264"/>
        </pc:sldMkLst>
        <pc:spChg chg="mod">
          <ac:chgData name="BEYERLE, GREGORY M" userId="3c737ce6-d4fa-4c06-9396-934c98b84891" providerId="ADAL" clId="{165BF00C-BA52-4C65-91AF-3E7785FED882}" dt="2020-03-31T16:24:03.764" v="100" actId="20577"/>
          <ac:spMkLst>
            <pc:docMk/>
            <pc:sldMk cId="3891470877" sldId="264"/>
            <ac:spMk id="2" creationId="{4B01E988-0626-48C4-9036-4D15A8E4567D}"/>
          </ac:spMkLst>
        </pc:spChg>
        <pc:spChg chg="mod">
          <ac:chgData name="BEYERLE, GREGORY M" userId="3c737ce6-d4fa-4c06-9396-934c98b84891" providerId="ADAL" clId="{165BF00C-BA52-4C65-91AF-3E7785FED882}" dt="2020-03-31T21:41:06.341" v="875" actId="20577"/>
          <ac:spMkLst>
            <pc:docMk/>
            <pc:sldMk cId="3891470877" sldId="264"/>
            <ac:spMk id="3" creationId="{B582BA24-6916-41F6-9D68-0F9ABB316F8E}"/>
          </ac:spMkLst>
        </pc:spChg>
        <pc:graphicFrameChg chg="modGraphic">
          <ac:chgData name="BEYERLE, GREGORY M" userId="3c737ce6-d4fa-4c06-9396-934c98b84891" providerId="ADAL" clId="{165BF00C-BA52-4C65-91AF-3E7785FED882}" dt="2020-03-31T21:40:47.280" v="847" actId="20577"/>
          <ac:graphicFrameMkLst>
            <pc:docMk/>
            <pc:sldMk cId="3891470877" sldId="264"/>
            <ac:graphicFrameMk id="9" creationId="{1D37E910-B217-4B92-B55F-FEF85A027A1B}"/>
          </ac:graphicFrameMkLst>
        </pc:graphicFrameChg>
      </pc:sldChg>
      <pc:sldChg chg="modSp add">
        <pc:chgData name="BEYERLE, GREGORY M" userId="3c737ce6-d4fa-4c06-9396-934c98b84891" providerId="ADAL" clId="{165BF00C-BA52-4C65-91AF-3E7785FED882}" dt="2020-03-31T21:38:10.524" v="673" actId="20577"/>
        <pc:sldMkLst>
          <pc:docMk/>
          <pc:sldMk cId="1951663745" sldId="265"/>
        </pc:sldMkLst>
        <pc:spChg chg="mod">
          <ac:chgData name="BEYERLE, GREGORY M" userId="3c737ce6-d4fa-4c06-9396-934c98b84891" providerId="ADAL" clId="{165BF00C-BA52-4C65-91AF-3E7785FED882}" dt="2020-03-31T16:26:09.170" v="351" actId="20577"/>
          <ac:spMkLst>
            <pc:docMk/>
            <pc:sldMk cId="1951663745" sldId="265"/>
            <ac:spMk id="2" creationId="{BB41E06D-B26F-4419-90E4-518BC69CEB32}"/>
          </ac:spMkLst>
        </pc:spChg>
        <pc:spChg chg="mod">
          <ac:chgData name="BEYERLE, GREGORY M" userId="3c737ce6-d4fa-4c06-9396-934c98b84891" providerId="ADAL" clId="{165BF00C-BA52-4C65-91AF-3E7785FED882}" dt="2020-03-31T21:38:10.524" v="673" actId="20577"/>
          <ac:spMkLst>
            <pc:docMk/>
            <pc:sldMk cId="1951663745" sldId="265"/>
            <ac:spMk id="3" creationId="{81368916-2EB1-486E-8B4D-D4C895B45E4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18111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30285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19989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17241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30364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72926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6851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628376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555561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3489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169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3967442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xhere.com/en/photo/1207728"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xhere.com/en/photo/1207728"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xhere.com/en/photo/1207728"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xhere.com/en/photo/1207728"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xhere.com/en/photo/1207728"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mindym306.deviantart.com/art/Outdoor-Scenery-Stock-460409321"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mindym306.deviantart.com/art/Outdoor-Scenery-Stock-460409321" TargetMode="External"/><Relationship Id="rId2" Type="http://schemas.openxmlformats.org/officeDocument/2006/relationships/image" Target="../media/image2.jpeg"/><Relationship Id="rId1" Type="http://schemas.openxmlformats.org/officeDocument/2006/relationships/slideLayout" Target="../slideLayouts/slideLayout8.xml"/><Relationship Id="rId5" Type="http://schemas.openxmlformats.org/officeDocument/2006/relationships/hyperlink" Target="http://hello-son.blogspot.com/2010/10/call-32-noisy-chopper.html"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78CC48C-9275-4EFA-9B84-8E818500B9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view of a river&#10;&#10;Description automatically generated">
            <a:extLst>
              <a:ext uri="{FF2B5EF4-FFF2-40B4-BE49-F238E27FC236}">
                <a16:creationId xmlns:a16="http://schemas.microsoft.com/office/drawing/2014/main" id="{495887B1-DF05-4B49-BFF0-09E8672DFEF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9426" r="-1" b="7831"/>
          <a:stretch/>
        </p:blipFill>
        <p:spPr>
          <a:xfrm>
            <a:off x="-1" y="-1"/>
            <a:ext cx="12188952" cy="6858000"/>
          </a:xfrm>
          <a:prstGeom prst="rect">
            <a:avLst/>
          </a:prstGeom>
        </p:spPr>
      </p:pic>
      <p:sp>
        <p:nvSpPr>
          <p:cNvPr id="23" name="Rectangle 22">
            <a:extLst>
              <a:ext uri="{FF2B5EF4-FFF2-40B4-BE49-F238E27FC236}">
                <a16:creationId xmlns:a16="http://schemas.microsoft.com/office/drawing/2014/main" id="{0A324144-E9CF-4B12-A53E-FAC0D281D8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45000">
                <a:schemeClr val="tx1">
                  <a:alpha val="40000"/>
                </a:schemeClr>
              </a:gs>
              <a:gs pos="100000">
                <a:schemeClr val="tx1">
                  <a:alpha val="8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01E988-0626-48C4-9036-4D15A8E4567D}"/>
              </a:ext>
            </a:extLst>
          </p:cNvPr>
          <p:cNvSpPr>
            <a:spLocks noGrp="1"/>
          </p:cNvSpPr>
          <p:nvPr>
            <p:ph type="ctrTitle"/>
          </p:nvPr>
        </p:nvSpPr>
        <p:spPr>
          <a:xfrm>
            <a:off x="641604" y="4553712"/>
            <a:ext cx="10908792" cy="1069848"/>
          </a:xfrm>
        </p:spPr>
        <p:txBody>
          <a:bodyPr anchor="ctr">
            <a:normAutofit/>
          </a:bodyPr>
          <a:lstStyle/>
          <a:p>
            <a:pPr algn="ctr"/>
            <a:r>
              <a:rPr lang="en-US" sz="6000" dirty="0">
                <a:solidFill>
                  <a:schemeClr val="bg1"/>
                </a:solidFill>
              </a:rPr>
              <a:t>Distance Learning Phase 2</a:t>
            </a:r>
          </a:p>
        </p:txBody>
      </p:sp>
      <p:sp>
        <p:nvSpPr>
          <p:cNvPr id="3" name="Subtitle 2">
            <a:extLst>
              <a:ext uri="{FF2B5EF4-FFF2-40B4-BE49-F238E27FC236}">
                <a16:creationId xmlns:a16="http://schemas.microsoft.com/office/drawing/2014/main" id="{B582BA24-6916-41F6-9D68-0F9ABB316F8E}"/>
              </a:ext>
            </a:extLst>
          </p:cNvPr>
          <p:cNvSpPr>
            <a:spLocks noGrp="1"/>
          </p:cNvSpPr>
          <p:nvPr>
            <p:ph type="subTitle" idx="1"/>
          </p:nvPr>
        </p:nvSpPr>
        <p:spPr>
          <a:xfrm>
            <a:off x="640080" y="5678424"/>
            <a:ext cx="10908792" cy="859010"/>
          </a:xfrm>
        </p:spPr>
        <p:txBody>
          <a:bodyPr anchor="ctr">
            <a:normAutofit/>
          </a:bodyPr>
          <a:lstStyle/>
          <a:p>
            <a:pPr algn="ctr">
              <a:lnSpc>
                <a:spcPct val="100000"/>
              </a:lnSpc>
            </a:pPr>
            <a:r>
              <a:rPr lang="en-US" sz="2400" dirty="0">
                <a:solidFill>
                  <a:schemeClr val="bg1"/>
                </a:solidFill>
              </a:rPr>
              <a:t>ELA- Mr. </a:t>
            </a:r>
            <a:r>
              <a:rPr lang="en-US" sz="2400" dirty="0" err="1">
                <a:solidFill>
                  <a:schemeClr val="bg1"/>
                </a:solidFill>
              </a:rPr>
              <a:t>Beyerle</a:t>
            </a:r>
            <a:endParaRPr lang="en-US" sz="2400" dirty="0">
              <a:solidFill>
                <a:schemeClr val="bg1"/>
              </a:solidFill>
            </a:endParaRPr>
          </a:p>
        </p:txBody>
      </p:sp>
    </p:spTree>
    <p:extLst>
      <p:ext uri="{BB962C8B-B14F-4D97-AF65-F5344CB8AC3E}">
        <p14:creationId xmlns:p14="http://schemas.microsoft.com/office/powerpoint/2010/main" val="2655223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E06D-B26F-4419-90E4-518BC69CEB32}"/>
              </a:ext>
            </a:extLst>
          </p:cNvPr>
          <p:cNvSpPr>
            <a:spLocks noGrp="1"/>
          </p:cNvSpPr>
          <p:nvPr>
            <p:ph type="title"/>
          </p:nvPr>
        </p:nvSpPr>
        <p:spPr/>
        <p:txBody>
          <a:bodyPr/>
          <a:lstStyle/>
          <a:p>
            <a:r>
              <a:rPr lang="en-US" dirty="0"/>
              <a:t>Our Times to Meet as a Class</a:t>
            </a:r>
          </a:p>
        </p:txBody>
      </p:sp>
      <p:sp>
        <p:nvSpPr>
          <p:cNvPr id="3" name="Content Placeholder 2">
            <a:extLst>
              <a:ext uri="{FF2B5EF4-FFF2-40B4-BE49-F238E27FC236}">
                <a16:creationId xmlns:a16="http://schemas.microsoft.com/office/drawing/2014/main" id="{81368916-2EB1-486E-8B4D-D4C895B45E47}"/>
              </a:ext>
            </a:extLst>
          </p:cNvPr>
          <p:cNvSpPr>
            <a:spLocks noGrp="1"/>
          </p:cNvSpPr>
          <p:nvPr>
            <p:ph idx="1"/>
          </p:nvPr>
        </p:nvSpPr>
        <p:spPr/>
        <p:txBody>
          <a:bodyPr/>
          <a:lstStyle/>
          <a:p>
            <a:r>
              <a:rPr lang="en-US" dirty="0"/>
              <a:t>ELA- A (4</a:t>
            </a:r>
            <a:r>
              <a:rPr lang="en-US" baseline="30000" dirty="0"/>
              <a:t>th</a:t>
            </a:r>
            <a:r>
              <a:rPr lang="en-US" dirty="0"/>
              <a:t> Period): 12:00-1:00 on Tuesday with some independent work to follow.</a:t>
            </a:r>
          </a:p>
          <a:p>
            <a:r>
              <a:rPr lang="en-US" dirty="0"/>
              <a:t>ELA-B (5</a:t>
            </a:r>
            <a:r>
              <a:rPr lang="en-US" baseline="30000" dirty="0"/>
              <a:t>th</a:t>
            </a:r>
            <a:r>
              <a:rPr lang="en-US" dirty="0"/>
              <a:t> Period) 9:30-10:30 on Wednesday with some independent work to follow</a:t>
            </a:r>
          </a:p>
        </p:txBody>
      </p:sp>
    </p:spTree>
    <p:extLst>
      <p:ext uri="{BB962C8B-B14F-4D97-AF65-F5344CB8AC3E}">
        <p14:creationId xmlns:p14="http://schemas.microsoft.com/office/powerpoint/2010/main" val="1951663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F95DC6D5-A7B0-4D09-A7A5-62869A0D2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view of a river&#10;&#10;Description automatically generated">
            <a:extLst>
              <a:ext uri="{FF2B5EF4-FFF2-40B4-BE49-F238E27FC236}">
                <a16:creationId xmlns:a16="http://schemas.microsoft.com/office/drawing/2014/main" id="{9EA1D026-32E7-4952-B758-FF85E1EEDC8A}"/>
              </a:ext>
            </a:extLst>
          </p:cNvPr>
          <p:cNvPicPr>
            <a:picLocks noChangeAspect="1"/>
          </p:cNvPicPr>
          <p:nvPr/>
        </p:nvPicPr>
        <p:blipFill rotWithShape="1">
          <a:blip r:embed="rId2">
            <a:alphaModFix amt="5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9437" b="7843"/>
          <a:stretch/>
        </p:blipFill>
        <p:spPr>
          <a:xfrm>
            <a:off x="20" y="10"/>
            <a:ext cx="12191979" cy="6857990"/>
          </a:xfrm>
          <a:prstGeom prst="rect">
            <a:avLst/>
          </a:prstGeom>
        </p:spPr>
      </p:pic>
      <p:sp>
        <p:nvSpPr>
          <p:cNvPr id="2" name="Title 1">
            <a:extLst>
              <a:ext uri="{FF2B5EF4-FFF2-40B4-BE49-F238E27FC236}">
                <a16:creationId xmlns:a16="http://schemas.microsoft.com/office/drawing/2014/main" id="{4B01E988-0626-48C4-9036-4D15A8E4567D}"/>
              </a:ext>
            </a:extLst>
          </p:cNvPr>
          <p:cNvSpPr>
            <a:spLocks noGrp="1"/>
          </p:cNvSpPr>
          <p:nvPr>
            <p:ph type="title"/>
          </p:nvPr>
        </p:nvSpPr>
        <p:spPr>
          <a:xfrm>
            <a:off x="841248" y="847082"/>
            <a:ext cx="3803904" cy="5123950"/>
          </a:xfrm>
        </p:spPr>
        <p:txBody>
          <a:bodyPr anchor="t">
            <a:normAutofit/>
          </a:bodyPr>
          <a:lstStyle/>
          <a:p>
            <a:r>
              <a:rPr lang="en-US" sz="6100" dirty="0"/>
              <a:t>Getting ready for Distance Learning Phase 2</a:t>
            </a:r>
          </a:p>
        </p:txBody>
      </p:sp>
      <p:sp>
        <p:nvSpPr>
          <p:cNvPr id="22" name="sketchy rectangle">
            <a:extLst>
              <a:ext uri="{FF2B5EF4-FFF2-40B4-BE49-F238E27FC236}">
                <a16:creationId xmlns:a16="http://schemas.microsoft.com/office/drawing/2014/main" id="{E72C4BCF-DD12-4745-97A9-F340887E1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70453" y="563667"/>
            <a:ext cx="6570918" cy="5579082"/>
          </a:xfrm>
          <a:custGeom>
            <a:avLst/>
            <a:gdLst>
              <a:gd name="connsiteX0" fmla="*/ 0 w 6570918"/>
              <a:gd name="connsiteY0" fmla="*/ 0 h 5579082"/>
              <a:gd name="connsiteX1" fmla="*/ 525673 w 6570918"/>
              <a:gd name="connsiteY1" fmla="*/ 0 h 5579082"/>
              <a:gd name="connsiteX2" fmla="*/ 1182765 w 6570918"/>
              <a:gd name="connsiteY2" fmla="*/ 0 h 5579082"/>
              <a:gd name="connsiteX3" fmla="*/ 1905566 w 6570918"/>
              <a:gd name="connsiteY3" fmla="*/ 0 h 5579082"/>
              <a:gd name="connsiteX4" fmla="*/ 2365530 w 6570918"/>
              <a:gd name="connsiteY4" fmla="*/ 0 h 5579082"/>
              <a:gd name="connsiteX5" fmla="*/ 2825495 w 6570918"/>
              <a:gd name="connsiteY5" fmla="*/ 0 h 5579082"/>
              <a:gd name="connsiteX6" fmla="*/ 3614005 w 6570918"/>
              <a:gd name="connsiteY6" fmla="*/ 0 h 5579082"/>
              <a:gd name="connsiteX7" fmla="*/ 4271097 w 6570918"/>
              <a:gd name="connsiteY7" fmla="*/ 0 h 5579082"/>
              <a:gd name="connsiteX8" fmla="*/ 4731061 w 6570918"/>
              <a:gd name="connsiteY8" fmla="*/ 0 h 5579082"/>
              <a:gd name="connsiteX9" fmla="*/ 5388153 w 6570918"/>
              <a:gd name="connsiteY9" fmla="*/ 0 h 5579082"/>
              <a:gd name="connsiteX10" fmla="*/ 6570918 w 6570918"/>
              <a:gd name="connsiteY10" fmla="*/ 0 h 5579082"/>
              <a:gd name="connsiteX11" fmla="*/ 6570918 w 6570918"/>
              <a:gd name="connsiteY11" fmla="*/ 641594 h 5579082"/>
              <a:gd name="connsiteX12" fmla="*/ 6570918 w 6570918"/>
              <a:gd name="connsiteY12" fmla="*/ 1338980 h 5579082"/>
              <a:gd name="connsiteX13" fmla="*/ 6570918 w 6570918"/>
              <a:gd name="connsiteY13" fmla="*/ 1868992 h 5579082"/>
              <a:gd name="connsiteX14" fmla="*/ 6570918 w 6570918"/>
              <a:gd name="connsiteY14" fmla="*/ 2677959 h 5579082"/>
              <a:gd name="connsiteX15" fmla="*/ 6570918 w 6570918"/>
              <a:gd name="connsiteY15" fmla="*/ 3375345 h 5579082"/>
              <a:gd name="connsiteX16" fmla="*/ 6570918 w 6570918"/>
              <a:gd name="connsiteY16" fmla="*/ 4184312 h 5579082"/>
              <a:gd name="connsiteX17" fmla="*/ 6570918 w 6570918"/>
              <a:gd name="connsiteY17" fmla="*/ 4825906 h 5579082"/>
              <a:gd name="connsiteX18" fmla="*/ 6570918 w 6570918"/>
              <a:gd name="connsiteY18" fmla="*/ 5579082 h 5579082"/>
              <a:gd name="connsiteX19" fmla="*/ 5913826 w 6570918"/>
              <a:gd name="connsiteY19" fmla="*/ 5579082 h 5579082"/>
              <a:gd name="connsiteX20" fmla="*/ 5256734 w 6570918"/>
              <a:gd name="connsiteY20" fmla="*/ 5579082 h 5579082"/>
              <a:gd name="connsiteX21" fmla="*/ 4796770 w 6570918"/>
              <a:gd name="connsiteY21" fmla="*/ 5579082 h 5579082"/>
              <a:gd name="connsiteX22" fmla="*/ 4139678 w 6570918"/>
              <a:gd name="connsiteY22" fmla="*/ 5579082 h 5579082"/>
              <a:gd name="connsiteX23" fmla="*/ 3548296 w 6570918"/>
              <a:gd name="connsiteY23" fmla="*/ 5579082 h 5579082"/>
              <a:gd name="connsiteX24" fmla="*/ 2956913 w 6570918"/>
              <a:gd name="connsiteY24" fmla="*/ 5579082 h 5579082"/>
              <a:gd name="connsiteX25" fmla="*/ 2365530 w 6570918"/>
              <a:gd name="connsiteY25" fmla="*/ 5579082 h 5579082"/>
              <a:gd name="connsiteX26" fmla="*/ 1774148 w 6570918"/>
              <a:gd name="connsiteY26" fmla="*/ 5579082 h 5579082"/>
              <a:gd name="connsiteX27" fmla="*/ 1051347 w 6570918"/>
              <a:gd name="connsiteY27" fmla="*/ 5579082 h 5579082"/>
              <a:gd name="connsiteX28" fmla="*/ 0 w 6570918"/>
              <a:gd name="connsiteY28" fmla="*/ 5579082 h 5579082"/>
              <a:gd name="connsiteX29" fmla="*/ 0 w 6570918"/>
              <a:gd name="connsiteY29" fmla="*/ 5049069 h 5579082"/>
              <a:gd name="connsiteX30" fmla="*/ 0 w 6570918"/>
              <a:gd name="connsiteY30" fmla="*/ 4407475 h 5579082"/>
              <a:gd name="connsiteX31" fmla="*/ 0 w 6570918"/>
              <a:gd name="connsiteY31" fmla="*/ 3654299 h 5579082"/>
              <a:gd name="connsiteX32" fmla="*/ 0 w 6570918"/>
              <a:gd name="connsiteY32" fmla="*/ 2845332 h 5579082"/>
              <a:gd name="connsiteX33" fmla="*/ 0 w 6570918"/>
              <a:gd name="connsiteY33" fmla="*/ 2315319 h 5579082"/>
              <a:gd name="connsiteX34" fmla="*/ 0 w 6570918"/>
              <a:gd name="connsiteY34" fmla="*/ 1785306 h 5579082"/>
              <a:gd name="connsiteX35" fmla="*/ 0 w 6570918"/>
              <a:gd name="connsiteY35" fmla="*/ 976339 h 5579082"/>
              <a:gd name="connsiteX36" fmla="*/ 0 w 6570918"/>
              <a:gd name="connsiteY36" fmla="*/ 0 h 5579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570918" h="5579082" fill="none" extrusionOk="0">
                <a:moveTo>
                  <a:pt x="0" y="0"/>
                </a:moveTo>
                <a:cubicBezTo>
                  <a:pt x="243958" y="-12943"/>
                  <a:pt x="320490" y="5069"/>
                  <a:pt x="525673" y="0"/>
                </a:cubicBezTo>
                <a:cubicBezTo>
                  <a:pt x="730856" y="-5069"/>
                  <a:pt x="894885" y="-31124"/>
                  <a:pt x="1182765" y="0"/>
                </a:cubicBezTo>
                <a:cubicBezTo>
                  <a:pt x="1470645" y="31124"/>
                  <a:pt x="1749273" y="-34665"/>
                  <a:pt x="1905566" y="0"/>
                </a:cubicBezTo>
                <a:cubicBezTo>
                  <a:pt x="2061859" y="34665"/>
                  <a:pt x="2197988" y="-9109"/>
                  <a:pt x="2365530" y="0"/>
                </a:cubicBezTo>
                <a:cubicBezTo>
                  <a:pt x="2533072" y="9109"/>
                  <a:pt x="2717818" y="14270"/>
                  <a:pt x="2825495" y="0"/>
                </a:cubicBezTo>
                <a:cubicBezTo>
                  <a:pt x="2933173" y="-14270"/>
                  <a:pt x="3325797" y="34931"/>
                  <a:pt x="3614005" y="0"/>
                </a:cubicBezTo>
                <a:cubicBezTo>
                  <a:pt x="3902213" y="-34931"/>
                  <a:pt x="4022668" y="20046"/>
                  <a:pt x="4271097" y="0"/>
                </a:cubicBezTo>
                <a:cubicBezTo>
                  <a:pt x="4519526" y="-20046"/>
                  <a:pt x="4513512" y="-11694"/>
                  <a:pt x="4731061" y="0"/>
                </a:cubicBezTo>
                <a:cubicBezTo>
                  <a:pt x="4948610" y="11694"/>
                  <a:pt x="5198372" y="9165"/>
                  <a:pt x="5388153" y="0"/>
                </a:cubicBezTo>
                <a:cubicBezTo>
                  <a:pt x="5577934" y="-9165"/>
                  <a:pt x="6151380" y="40199"/>
                  <a:pt x="6570918" y="0"/>
                </a:cubicBezTo>
                <a:cubicBezTo>
                  <a:pt x="6551036" y="203561"/>
                  <a:pt x="6580818" y="383315"/>
                  <a:pt x="6570918" y="641594"/>
                </a:cubicBezTo>
                <a:cubicBezTo>
                  <a:pt x="6561018" y="899873"/>
                  <a:pt x="6567176" y="1128287"/>
                  <a:pt x="6570918" y="1338980"/>
                </a:cubicBezTo>
                <a:cubicBezTo>
                  <a:pt x="6574660" y="1549673"/>
                  <a:pt x="6585356" y="1654385"/>
                  <a:pt x="6570918" y="1868992"/>
                </a:cubicBezTo>
                <a:cubicBezTo>
                  <a:pt x="6556480" y="2083599"/>
                  <a:pt x="6556432" y="2483858"/>
                  <a:pt x="6570918" y="2677959"/>
                </a:cubicBezTo>
                <a:cubicBezTo>
                  <a:pt x="6585404" y="2872060"/>
                  <a:pt x="6594779" y="3123863"/>
                  <a:pt x="6570918" y="3375345"/>
                </a:cubicBezTo>
                <a:cubicBezTo>
                  <a:pt x="6547057" y="3626827"/>
                  <a:pt x="6570936" y="3958160"/>
                  <a:pt x="6570918" y="4184312"/>
                </a:cubicBezTo>
                <a:cubicBezTo>
                  <a:pt x="6570900" y="4410464"/>
                  <a:pt x="6547287" y="4544723"/>
                  <a:pt x="6570918" y="4825906"/>
                </a:cubicBezTo>
                <a:cubicBezTo>
                  <a:pt x="6594549" y="5107089"/>
                  <a:pt x="6602036" y="5410476"/>
                  <a:pt x="6570918" y="5579082"/>
                </a:cubicBezTo>
                <a:cubicBezTo>
                  <a:pt x="6298110" y="5570936"/>
                  <a:pt x="6115328" y="5586054"/>
                  <a:pt x="5913826" y="5579082"/>
                </a:cubicBezTo>
                <a:cubicBezTo>
                  <a:pt x="5712324" y="5572110"/>
                  <a:pt x="5388485" y="5595536"/>
                  <a:pt x="5256734" y="5579082"/>
                </a:cubicBezTo>
                <a:cubicBezTo>
                  <a:pt x="5124983" y="5562628"/>
                  <a:pt x="4935790" y="5558095"/>
                  <a:pt x="4796770" y="5579082"/>
                </a:cubicBezTo>
                <a:cubicBezTo>
                  <a:pt x="4657750" y="5600069"/>
                  <a:pt x="4406133" y="5565422"/>
                  <a:pt x="4139678" y="5579082"/>
                </a:cubicBezTo>
                <a:cubicBezTo>
                  <a:pt x="3873223" y="5592742"/>
                  <a:pt x="3680595" y="5550657"/>
                  <a:pt x="3548296" y="5579082"/>
                </a:cubicBezTo>
                <a:cubicBezTo>
                  <a:pt x="3415997" y="5607507"/>
                  <a:pt x="3154943" y="5582453"/>
                  <a:pt x="2956913" y="5579082"/>
                </a:cubicBezTo>
                <a:cubicBezTo>
                  <a:pt x="2758883" y="5575711"/>
                  <a:pt x="2616161" y="5608318"/>
                  <a:pt x="2365530" y="5579082"/>
                </a:cubicBezTo>
                <a:cubicBezTo>
                  <a:pt x="2114899" y="5549846"/>
                  <a:pt x="2015415" y="5589111"/>
                  <a:pt x="1774148" y="5579082"/>
                </a:cubicBezTo>
                <a:cubicBezTo>
                  <a:pt x="1532881" y="5569053"/>
                  <a:pt x="1276772" y="5614025"/>
                  <a:pt x="1051347" y="5579082"/>
                </a:cubicBezTo>
                <a:cubicBezTo>
                  <a:pt x="825922" y="5544139"/>
                  <a:pt x="317006" y="5579887"/>
                  <a:pt x="0" y="5579082"/>
                </a:cubicBezTo>
                <a:cubicBezTo>
                  <a:pt x="647" y="5359793"/>
                  <a:pt x="-19331" y="5263540"/>
                  <a:pt x="0" y="5049069"/>
                </a:cubicBezTo>
                <a:cubicBezTo>
                  <a:pt x="19331" y="4834598"/>
                  <a:pt x="-28451" y="4599178"/>
                  <a:pt x="0" y="4407475"/>
                </a:cubicBezTo>
                <a:cubicBezTo>
                  <a:pt x="28451" y="4215772"/>
                  <a:pt x="-6879" y="3851595"/>
                  <a:pt x="0" y="3654299"/>
                </a:cubicBezTo>
                <a:cubicBezTo>
                  <a:pt x="6879" y="3457003"/>
                  <a:pt x="-13361" y="3153430"/>
                  <a:pt x="0" y="2845332"/>
                </a:cubicBezTo>
                <a:cubicBezTo>
                  <a:pt x="13361" y="2537234"/>
                  <a:pt x="-16264" y="2440224"/>
                  <a:pt x="0" y="2315319"/>
                </a:cubicBezTo>
                <a:cubicBezTo>
                  <a:pt x="16264" y="2190414"/>
                  <a:pt x="-4326" y="1972406"/>
                  <a:pt x="0" y="1785306"/>
                </a:cubicBezTo>
                <a:cubicBezTo>
                  <a:pt x="4326" y="1598206"/>
                  <a:pt x="36209" y="1149228"/>
                  <a:pt x="0" y="976339"/>
                </a:cubicBezTo>
                <a:cubicBezTo>
                  <a:pt x="-36209" y="803450"/>
                  <a:pt x="-26312" y="313518"/>
                  <a:pt x="0" y="0"/>
                </a:cubicBezTo>
                <a:close/>
              </a:path>
              <a:path w="6570918" h="5579082" stroke="0" extrusionOk="0">
                <a:moveTo>
                  <a:pt x="0" y="0"/>
                </a:moveTo>
                <a:cubicBezTo>
                  <a:pt x="278313" y="27288"/>
                  <a:pt x="431280" y="2299"/>
                  <a:pt x="591383" y="0"/>
                </a:cubicBezTo>
                <a:cubicBezTo>
                  <a:pt x="751486" y="-2299"/>
                  <a:pt x="864229" y="-10501"/>
                  <a:pt x="1051347" y="0"/>
                </a:cubicBezTo>
                <a:cubicBezTo>
                  <a:pt x="1238465" y="10501"/>
                  <a:pt x="1656622" y="-8810"/>
                  <a:pt x="1839857" y="0"/>
                </a:cubicBezTo>
                <a:cubicBezTo>
                  <a:pt x="2023092" y="8810"/>
                  <a:pt x="2169087" y="15350"/>
                  <a:pt x="2431240" y="0"/>
                </a:cubicBezTo>
                <a:cubicBezTo>
                  <a:pt x="2693393" y="-15350"/>
                  <a:pt x="2900257" y="27267"/>
                  <a:pt x="3022622" y="0"/>
                </a:cubicBezTo>
                <a:cubicBezTo>
                  <a:pt x="3144987" y="-27267"/>
                  <a:pt x="3447181" y="14689"/>
                  <a:pt x="3811132" y="0"/>
                </a:cubicBezTo>
                <a:cubicBezTo>
                  <a:pt x="4175083" y="-14689"/>
                  <a:pt x="4141184" y="1416"/>
                  <a:pt x="4336806" y="0"/>
                </a:cubicBezTo>
                <a:cubicBezTo>
                  <a:pt x="4532428" y="-1416"/>
                  <a:pt x="4953156" y="21134"/>
                  <a:pt x="5125316" y="0"/>
                </a:cubicBezTo>
                <a:cubicBezTo>
                  <a:pt x="5297476" y="-21134"/>
                  <a:pt x="5588322" y="-4504"/>
                  <a:pt x="5913826" y="0"/>
                </a:cubicBezTo>
                <a:cubicBezTo>
                  <a:pt x="6239330" y="4504"/>
                  <a:pt x="6420523" y="-5260"/>
                  <a:pt x="6570918" y="0"/>
                </a:cubicBezTo>
                <a:cubicBezTo>
                  <a:pt x="6591445" y="372376"/>
                  <a:pt x="6574842" y="632430"/>
                  <a:pt x="6570918" y="808967"/>
                </a:cubicBezTo>
                <a:cubicBezTo>
                  <a:pt x="6566994" y="985504"/>
                  <a:pt x="6590171" y="1307889"/>
                  <a:pt x="6570918" y="1562143"/>
                </a:cubicBezTo>
                <a:cubicBezTo>
                  <a:pt x="6551665" y="1816397"/>
                  <a:pt x="6555438" y="1963128"/>
                  <a:pt x="6570918" y="2092156"/>
                </a:cubicBezTo>
                <a:cubicBezTo>
                  <a:pt x="6586398" y="2221184"/>
                  <a:pt x="6566210" y="2620933"/>
                  <a:pt x="6570918" y="2789541"/>
                </a:cubicBezTo>
                <a:cubicBezTo>
                  <a:pt x="6575626" y="2958149"/>
                  <a:pt x="6544837" y="3183433"/>
                  <a:pt x="6570918" y="3486926"/>
                </a:cubicBezTo>
                <a:cubicBezTo>
                  <a:pt x="6596999" y="3790419"/>
                  <a:pt x="6605308" y="3845885"/>
                  <a:pt x="6570918" y="4184312"/>
                </a:cubicBezTo>
                <a:cubicBezTo>
                  <a:pt x="6536528" y="4522739"/>
                  <a:pt x="6608082" y="4624099"/>
                  <a:pt x="6570918" y="4937488"/>
                </a:cubicBezTo>
                <a:cubicBezTo>
                  <a:pt x="6533754" y="5250877"/>
                  <a:pt x="6586964" y="5431073"/>
                  <a:pt x="6570918" y="5579082"/>
                </a:cubicBezTo>
                <a:cubicBezTo>
                  <a:pt x="6289892" y="5586213"/>
                  <a:pt x="6205354" y="5547724"/>
                  <a:pt x="5848117" y="5579082"/>
                </a:cubicBezTo>
                <a:cubicBezTo>
                  <a:pt x="5490880" y="5610440"/>
                  <a:pt x="5430172" y="5600685"/>
                  <a:pt x="5322444" y="5579082"/>
                </a:cubicBezTo>
                <a:cubicBezTo>
                  <a:pt x="5214716" y="5557479"/>
                  <a:pt x="4791298" y="5604209"/>
                  <a:pt x="4533933" y="5579082"/>
                </a:cubicBezTo>
                <a:cubicBezTo>
                  <a:pt x="4276568" y="5553955"/>
                  <a:pt x="4194834" y="5592381"/>
                  <a:pt x="3876842" y="5579082"/>
                </a:cubicBezTo>
                <a:cubicBezTo>
                  <a:pt x="3558850" y="5565783"/>
                  <a:pt x="3592122" y="5581860"/>
                  <a:pt x="3351168" y="5579082"/>
                </a:cubicBezTo>
                <a:cubicBezTo>
                  <a:pt x="3110214" y="5576304"/>
                  <a:pt x="2934023" y="5584193"/>
                  <a:pt x="2694076" y="5579082"/>
                </a:cubicBezTo>
                <a:cubicBezTo>
                  <a:pt x="2454129" y="5573971"/>
                  <a:pt x="2428702" y="5591803"/>
                  <a:pt x="2234112" y="5579082"/>
                </a:cubicBezTo>
                <a:cubicBezTo>
                  <a:pt x="2039522" y="5566361"/>
                  <a:pt x="1981009" y="5601189"/>
                  <a:pt x="1774148" y="5579082"/>
                </a:cubicBezTo>
                <a:cubicBezTo>
                  <a:pt x="1567287" y="5556975"/>
                  <a:pt x="1275481" y="5606317"/>
                  <a:pt x="1117056" y="5579082"/>
                </a:cubicBezTo>
                <a:cubicBezTo>
                  <a:pt x="958631" y="5551847"/>
                  <a:pt x="755477" y="5572254"/>
                  <a:pt x="591383" y="5579082"/>
                </a:cubicBezTo>
                <a:cubicBezTo>
                  <a:pt x="427289" y="5585910"/>
                  <a:pt x="187330" y="5591515"/>
                  <a:pt x="0" y="5579082"/>
                </a:cubicBezTo>
                <a:cubicBezTo>
                  <a:pt x="-26479" y="5461734"/>
                  <a:pt x="-8007" y="5136203"/>
                  <a:pt x="0" y="4993278"/>
                </a:cubicBezTo>
                <a:cubicBezTo>
                  <a:pt x="8007" y="4850353"/>
                  <a:pt x="-866" y="4711104"/>
                  <a:pt x="0" y="4463266"/>
                </a:cubicBezTo>
                <a:cubicBezTo>
                  <a:pt x="866" y="4215428"/>
                  <a:pt x="32773" y="4051281"/>
                  <a:pt x="0" y="3710090"/>
                </a:cubicBezTo>
                <a:cubicBezTo>
                  <a:pt x="-32773" y="3368899"/>
                  <a:pt x="-4467" y="3247332"/>
                  <a:pt x="0" y="3124286"/>
                </a:cubicBezTo>
                <a:cubicBezTo>
                  <a:pt x="4467" y="3001240"/>
                  <a:pt x="-19954" y="2606861"/>
                  <a:pt x="0" y="2371110"/>
                </a:cubicBezTo>
                <a:cubicBezTo>
                  <a:pt x="19954" y="2135359"/>
                  <a:pt x="32823" y="1730214"/>
                  <a:pt x="0" y="1562143"/>
                </a:cubicBezTo>
                <a:cubicBezTo>
                  <a:pt x="-32823" y="1394072"/>
                  <a:pt x="31174" y="1196398"/>
                  <a:pt x="0" y="920549"/>
                </a:cubicBezTo>
                <a:cubicBezTo>
                  <a:pt x="-31174" y="644700"/>
                  <a:pt x="-12315" y="369594"/>
                  <a:pt x="0" y="0"/>
                </a:cubicBezTo>
                <a:close/>
              </a:path>
            </a:pathLst>
          </a:custGeom>
          <a:solidFill>
            <a:schemeClr val="tx1"/>
          </a:solidFill>
          <a:ln w="95250">
            <a:solidFill>
              <a:schemeClr val="tx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B582BA24-6916-41F6-9D68-0F9ABB316F8E}"/>
              </a:ext>
            </a:extLst>
          </p:cNvPr>
          <p:cNvSpPr>
            <a:spLocks noGrp="1"/>
          </p:cNvSpPr>
          <p:nvPr>
            <p:ph idx="1"/>
          </p:nvPr>
        </p:nvSpPr>
        <p:spPr>
          <a:xfrm>
            <a:off x="5404104" y="847082"/>
            <a:ext cx="5946648" cy="4988412"/>
          </a:xfrm>
        </p:spPr>
        <p:txBody>
          <a:bodyPr>
            <a:normAutofit/>
          </a:bodyPr>
          <a:lstStyle/>
          <a:p>
            <a:pPr lvl="0" fontAlgn="ctr">
              <a:lnSpc>
                <a:spcPct val="100000"/>
              </a:lnSpc>
            </a:pPr>
            <a:r>
              <a:rPr lang="en-US" sz="1100" b="1" dirty="0">
                <a:solidFill>
                  <a:schemeClr val="bg1"/>
                </a:solidFill>
                <a:latin typeface="Candara Light" panose="020E0502030303020204" pitchFamily="34" charset="0"/>
              </a:rPr>
              <a:t>We will begin moving on with </a:t>
            </a:r>
            <a:r>
              <a:rPr lang="en-US" sz="1100" b="1" i="1" dirty="0">
                <a:solidFill>
                  <a:schemeClr val="bg1"/>
                </a:solidFill>
                <a:latin typeface="Candara Light" panose="020E0502030303020204" pitchFamily="34" charset="0"/>
              </a:rPr>
              <a:t>new content</a:t>
            </a:r>
            <a:r>
              <a:rPr lang="en-US" sz="1100" b="1" dirty="0">
                <a:solidFill>
                  <a:schemeClr val="bg1"/>
                </a:solidFill>
                <a:latin typeface="Candara Light" panose="020E0502030303020204" pitchFamily="34" charset="0"/>
              </a:rPr>
              <a:t> the week of </a:t>
            </a:r>
            <a:r>
              <a:rPr lang="en-US" sz="1100" b="1" i="1" dirty="0">
                <a:solidFill>
                  <a:schemeClr val="bg1"/>
                </a:solidFill>
                <a:latin typeface="Candara Light" panose="020E0502030303020204" pitchFamily="34" charset="0"/>
              </a:rPr>
              <a:t>April 6th</a:t>
            </a:r>
            <a:r>
              <a:rPr lang="en-US" sz="1100" b="1" dirty="0">
                <a:solidFill>
                  <a:schemeClr val="bg1"/>
                </a:solidFill>
                <a:latin typeface="Candara Light" panose="020E0502030303020204" pitchFamily="34" charset="0"/>
              </a:rPr>
              <a:t>.</a:t>
            </a:r>
          </a:p>
          <a:p>
            <a:pPr fontAlgn="ctr">
              <a:lnSpc>
                <a:spcPct val="100000"/>
              </a:lnSpc>
            </a:pPr>
            <a:r>
              <a:rPr lang="en-US" sz="1100" b="1" dirty="0">
                <a:solidFill>
                  <a:schemeClr val="bg1"/>
                </a:solidFill>
                <a:latin typeface="Candara Light" panose="020E0502030303020204" pitchFamily="34" charset="0"/>
              </a:rPr>
              <a:t>You are expected to login and complete the work for each class each week.</a:t>
            </a:r>
          </a:p>
          <a:p>
            <a:pPr lvl="1" fontAlgn="ctr">
              <a:lnSpc>
                <a:spcPct val="100000"/>
              </a:lnSpc>
            </a:pPr>
            <a:r>
              <a:rPr lang="en-US" sz="1100" b="1" dirty="0">
                <a:solidFill>
                  <a:schemeClr val="bg1"/>
                </a:solidFill>
                <a:latin typeface="Candara Light" panose="020E0502030303020204" pitchFamily="34" charset="0"/>
              </a:rPr>
              <a:t>It will help you tremendously if you log in when your teacher is providing instruction/is available for support</a:t>
            </a:r>
          </a:p>
          <a:p>
            <a:pPr lvl="0" fontAlgn="ctr">
              <a:lnSpc>
                <a:spcPct val="100000"/>
              </a:lnSpc>
            </a:pPr>
            <a:r>
              <a:rPr lang="en-US" sz="1100" b="1" dirty="0">
                <a:solidFill>
                  <a:schemeClr val="bg1"/>
                </a:solidFill>
                <a:latin typeface="Candara Light" panose="020E0502030303020204" pitchFamily="34" charset="0"/>
              </a:rPr>
              <a:t>You will find all lesson videos &amp; materials in Canvas in the  Distance Learning  module</a:t>
            </a:r>
          </a:p>
          <a:p>
            <a:pPr lvl="1" fontAlgn="ctr">
              <a:lnSpc>
                <a:spcPct val="100000"/>
              </a:lnSpc>
            </a:pPr>
            <a:r>
              <a:rPr lang="en-US" sz="1100" b="1" dirty="0">
                <a:solidFill>
                  <a:schemeClr val="bg1"/>
                </a:solidFill>
                <a:latin typeface="Candara Light" panose="020E0502030303020204" pitchFamily="34" charset="0"/>
              </a:rPr>
              <a:t>Everything will be organized by date</a:t>
            </a:r>
          </a:p>
          <a:p>
            <a:pPr lvl="1" fontAlgn="ctr">
              <a:lnSpc>
                <a:spcPct val="100000"/>
              </a:lnSpc>
            </a:pPr>
            <a:r>
              <a:rPr lang="en-US" sz="1100" b="1" dirty="0">
                <a:solidFill>
                  <a:schemeClr val="bg1"/>
                </a:solidFill>
                <a:latin typeface="Candara Light" panose="020E0502030303020204" pitchFamily="34" charset="0"/>
              </a:rPr>
              <a:t>Begin by clicking the date to review the tasks for the day </a:t>
            </a:r>
          </a:p>
          <a:p>
            <a:pPr lvl="1" fontAlgn="ctr">
              <a:lnSpc>
                <a:spcPct val="100000"/>
              </a:lnSpc>
            </a:pPr>
            <a:r>
              <a:rPr lang="en-US" sz="1100" b="1" dirty="0">
                <a:solidFill>
                  <a:schemeClr val="bg1"/>
                </a:solidFill>
                <a:latin typeface="Candara Light" panose="020E0502030303020204" pitchFamily="34" charset="0"/>
              </a:rPr>
              <a:t>All of the materials will be located under each day</a:t>
            </a:r>
          </a:p>
          <a:p>
            <a:pPr lvl="1" fontAlgn="ctr">
              <a:lnSpc>
                <a:spcPct val="100000"/>
              </a:lnSpc>
            </a:pPr>
            <a:r>
              <a:rPr lang="en-US" sz="1100" b="1" dirty="0">
                <a:solidFill>
                  <a:schemeClr val="bg1"/>
                </a:solidFill>
                <a:latin typeface="Candara Light" panose="020E0502030303020204" pitchFamily="34" charset="0"/>
              </a:rPr>
              <a:t>Recorded videos will be posted under these days (for videos that are recorded live, they will be uploaded after the lesson is completed and the video has downloaded)</a:t>
            </a:r>
          </a:p>
          <a:p>
            <a:pPr lvl="1" fontAlgn="ctr">
              <a:lnSpc>
                <a:spcPct val="100000"/>
              </a:lnSpc>
            </a:pPr>
            <a:r>
              <a:rPr lang="en-US" sz="1100" b="1" dirty="0">
                <a:solidFill>
                  <a:schemeClr val="bg1"/>
                </a:solidFill>
                <a:latin typeface="Candara Light" panose="020E0502030303020204" pitchFamily="34" charset="0"/>
              </a:rPr>
              <a:t>When we are doing a live lesson through Teams, I will email you a few days prior. </a:t>
            </a:r>
          </a:p>
          <a:p>
            <a:pPr>
              <a:lnSpc>
                <a:spcPct val="100000"/>
              </a:lnSpc>
            </a:pPr>
            <a:r>
              <a:rPr lang="en-US" sz="1100" b="1" dirty="0">
                <a:solidFill>
                  <a:schemeClr val="bg1"/>
                </a:solidFill>
                <a:latin typeface="Candara Light" panose="020E0502030303020204" pitchFamily="34" charset="0"/>
              </a:rPr>
              <a:t>We will be doing individual work, group work within our class, and assignments combined with a few other classes. </a:t>
            </a:r>
          </a:p>
          <a:p>
            <a:pPr>
              <a:lnSpc>
                <a:spcPct val="100000"/>
              </a:lnSpc>
            </a:pPr>
            <a:r>
              <a:rPr lang="en-US" sz="1100" b="1" dirty="0">
                <a:solidFill>
                  <a:schemeClr val="bg1"/>
                </a:solidFill>
                <a:latin typeface="Candara Light" panose="020E0502030303020204" pitchFamily="34" charset="0"/>
              </a:rPr>
              <a:t>You can also go to my school wires page if you choose which will link you to canvas. </a:t>
            </a:r>
          </a:p>
        </p:txBody>
      </p:sp>
    </p:spTree>
    <p:extLst>
      <p:ext uri="{BB962C8B-B14F-4D97-AF65-F5344CB8AC3E}">
        <p14:creationId xmlns:p14="http://schemas.microsoft.com/office/powerpoint/2010/main" val="272880766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F95DC6D5-A7B0-4D09-A7A5-62869A0D2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view of a river&#10;&#10;Description automatically generated">
            <a:extLst>
              <a:ext uri="{FF2B5EF4-FFF2-40B4-BE49-F238E27FC236}">
                <a16:creationId xmlns:a16="http://schemas.microsoft.com/office/drawing/2014/main" id="{9EA1D026-32E7-4952-B758-FF85E1EEDC8A}"/>
              </a:ext>
            </a:extLst>
          </p:cNvPr>
          <p:cNvPicPr>
            <a:picLocks noChangeAspect="1"/>
          </p:cNvPicPr>
          <p:nvPr/>
        </p:nvPicPr>
        <p:blipFill rotWithShape="1">
          <a:blip r:embed="rId2">
            <a:alphaModFix amt="5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9437" b="7843"/>
          <a:stretch/>
        </p:blipFill>
        <p:spPr>
          <a:xfrm>
            <a:off x="20" y="10"/>
            <a:ext cx="12191979" cy="6857990"/>
          </a:xfrm>
          <a:prstGeom prst="rect">
            <a:avLst/>
          </a:prstGeom>
        </p:spPr>
      </p:pic>
      <p:sp>
        <p:nvSpPr>
          <p:cNvPr id="2" name="Title 1">
            <a:extLst>
              <a:ext uri="{FF2B5EF4-FFF2-40B4-BE49-F238E27FC236}">
                <a16:creationId xmlns:a16="http://schemas.microsoft.com/office/drawing/2014/main" id="{4B01E988-0626-48C4-9036-4D15A8E4567D}"/>
              </a:ext>
            </a:extLst>
          </p:cNvPr>
          <p:cNvSpPr>
            <a:spLocks noGrp="1"/>
          </p:cNvSpPr>
          <p:nvPr>
            <p:ph type="title"/>
          </p:nvPr>
        </p:nvSpPr>
        <p:spPr>
          <a:xfrm>
            <a:off x="841248" y="847082"/>
            <a:ext cx="3803904" cy="5123950"/>
          </a:xfrm>
        </p:spPr>
        <p:txBody>
          <a:bodyPr anchor="ctr">
            <a:normAutofit/>
          </a:bodyPr>
          <a:lstStyle/>
          <a:p>
            <a:pPr algn="ctr"/>
            <a:r>
              <a:rPr lang="en-US" sz="6100" dirty="0"/>
              <a:t>Mr. </a:t>
            </a:r>
            <a:r>
              <a:rPr lang="en-US" sz="6100" dirty="0" err="1"/>
              <a:t>Beyerle</a:t>
            </a:r>
            <a:r>
              <a:rPr lang="en-US" sz="6100" dirty="0"/>
              <a:t> Office hours</a:t>
            </a:r>
          </a:p>
        </p:txBody>
      </p:sp>
      <p:sp>
        <p:nvSpPr>
          <p:cNvPr id="22" name="sketchy rectangle">
            <a:extLst>
              <a:ext uri="{FF2B5EF4-FFF2-40B4-BE49-F238E27FC236}">
                <a16:creationId xmlns:a16="http://schemas.microsoft.com/office/drawing/2014/main" id="{E72C4BCF-DD12-4745-97A9-F340887E1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70453" y="563667"/>
            <a:ext cx="6570918" cy="5579082"/>
          </a:xfrm>
          <a:custGeom>
            <a:avLst/>
            <a:gdLst>
              <a:gd name="connsiteX0" fmla="*/ 0 w 6570918"/>
              <a:gd name="connsiteY0" fmla="*/ 0 h 5579082"/>
              <a:gd name="connsiteX1" fmla="*/ 525673 w 6570918"/>
              <a:gd name="connsiteY1" fmla="*/ 0 h 5579082"/>
              <a:gd name="connsiteX2" fmla="*/ 1182765 w 6570918"/>
              <a:gd name="connsiteY2" fmla="*/ 0 h 5579082"/>
              <a:gd name="connsiteX3" fmla="*/ 1905566 w 6570918"/>
              <a:gd name="connsiteY3" fmla="*/ 0 h 5579082"/>
              <a:gd name="connsiteX4" fmla="*/ 2365530 w 6570918"/>
              <a:gd name="connsiteY4" fmla="*/ 0 h 5579082"/>
              <a:gd name="connsiteX5" fmla="*/ 2825495 w 6570918"/>
              <a:gd name="connsiteY5" fmla="*/ 0 h 5579082"/>
              <a:gd name="connsiteX6" fmla="*/ 3614005 w 6570918"/>
              <a:gd name="connsiteY6" fmla="*/ 0 h 5579082"/>
              <a:gd name="connsiteX7" fmla="*/ 4271097 w 6570918"/>
              <a:gd name="connsiteY7" fmla="*/ 0 h 5579082"/>
              <a:gd name="connsiteX8" fmla="*/ 4731061 w 6570918"/>
              <a:gd name="connsiteY8" fmla="*/ 0 h 5579082"/>
              <a:gd name="connsiteX9" fmla="*/ 5388153 w 6570918"/>
              <a:gd name="connsiteY9" fmla="*/ 0 h 5579082"/>
              <a:gd name="connsiteX10" fmla="*/ 6570918 w 6570918"/>
              <a:gd name="connsiteY10" fmla="*/ 0 h 5579082"/>
              <a:gd name="connsiteX11" fmla="*/ 6570918 w 6570918"/>
              <a:gd name="connsiteY11" fmla="*/ 641594 h 5579082"/>
              <a:gd name="connsiteX12" fmla="*/ 6570918 w 6570918"/>
              <a:gd name="connsiteY12" fmla="*/ 1338980 h 5579082"/>
              <a:gd name="connsiteX13" fmla="*/ 6570918 w 6570918"/>
              <a:gd name="connsiteY13" fmla="*/ 1868992 h 5579082"/>
              <a:gd name="connsiteX14" fmla="*/ 6570918 w 6570918"/>
              <a:gd name="connsiteY14" fmla="*/ 2677959 h 5579082"/>
              <a:gd name="connsiteX15" fmla="*/ 6570918 w 6570918"/>
              <a:gd name="connsiteY15" fmla="*/ 3375345 h 5579082"/>
              <a:gd name="connsiteX16" fmla="*/ 6570918 w 6570918"/>
              <a:gd name="connsiteY16" fmla="*/ 4184312 h 5579082"/>
              <a:gd name="connsiteX17" fmla="*/ 6570918 w 6570918"/>
              <a:gd name="connsiteY17" fmla="*/ 4825906 h 5579082"/>
              <a:gd name="connsiteX18" fmla="*/ 6570918 w 6570918"/>
              <a:gd name="connsiteY18" fmla="*/ 5579082 h 5579082"/>
              <a:gd name="connsiteX19" fmla="*/ 5913826 w 6570918"/>
              <a:gd name="connsiteY19" fmla="*/ 5579082 h 5579082"/>
              <a:gd name="connsiteX20" fmla="*/ 5256734 w 6570918"/>
              <a:gd name="connsiteY20" fmla="*/ 5579082 h 5579082"/>
              <a:gd name="connsiteX21" fmla="*/ 4796770 w 6570918"/>
              <a:gd name="connsiteY21" fmla="*/ 5579082 h 5579082"/>
              <a:gd name="connsiteX22" fmla="*/ 4139678 w 6570918"/>
              <a:gd name="connsiteY22" fmla="*/ 5579082 h 5579082"/>
              <a:gd name="connsiteX23" fmla="*/ 3548296 w 6570918"/>
              <a:gd name="connsiteY23" fmla="*/ 5579082 h 5579082"/>
              <a:gd name="connsiteX24" fmla="*/ 2956913 w 6570918"/>
              <a:gd name="connsiteY24" fmla="*/ 5579082 h 5579082"/>
              <a:gd name="connsiteX25" fmla="*/ 2365530 w 6570918"/>
              <a:gd name="connsiteY25" fmla="*/ 5579082 h 5579082"/>
              <a:gd name="connsiteX26" fmla="*/ 1774148 w 6570918"/>
              <a:gd name="connsiteY26" fmla="*/ 5579082 h 5579082"/>
              <a:gd name="connsiteX27" fmla="*/ 1051347 w 6570918"/>
              <a:gd name="connsiteY27" fmla="*/ 5579082 h 5579082"/>
              <a:gd name="connsiteX28" fmla="*/ 0 w 6570918"/>
              <a:gd name="connsiteY28" fmla="*/ 5579082 h 5579082"/>
              <a:gd name="connsiteX29" fmla="*/ 0 w 6570918"/>
              <a:gd name="connsiteY29" fmla="*/ 5049069 h 5579082"/>
              <a:gd name="connsiteX30" fmla="*/ 0 w 6570918"/>
              <a:gd name="connsiteY30" fmla="*/ 4407475 h 5579082"/>
              <a:gd name="connsiteX31" fmla="*/ 0 w 6570918"/>
              <a:gd name="connsiteY31" fmla="*/ 3654299 h 5579082"/>
              <a:gd name="connsiteX32" fmla="*/ 0 w 6570918"/>
              <a:gd name="connsiteY32" fmla="*/ 2845332 h 5579082"/>
              <a:gd name="connsiteX33" fmla="*/ 0 w 6570918"/>
              <a:gd name="connsiteY33" fmla="*/ 2315319 h 5579082"/>
              <a:gd name="connsiteX34" fmla="*/ 0 w 6570918"/>
              <a:gd name="connsiteY34" fmla="*/ 1785306 h 5579082"/>
              <a:gd name="connsiteX35" fmla="*/ 0 w 6570918"/>
              <a:gd name="connsiteY35" fmla="*/ 976339 h 5579082"/>
              <a:gd name="connsiteX36" fmla="*/ 0 w 6570918"/>
              <a:gd name="connsiteY36" fmla="*/ 0 h 5579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570918" h="5579082" fill="none" extrusionOk="0">
                <a:moveTo>
                  <a:pt x="0" y="0"/>
                </a:moveTo>
                <a:cubicBezTo>
                  <a:pt x="243958" y="-12943"/>
                  <a:pt x="320490" y="5069"/>
                  <a:pt x="525673" y="0"/>
                </a:cubicBezTo>
                <a:cubicBezTo>
                  <a:pt x="730856" y="-5069"/>
                  <a:pt x="894885" y="-31124"/>
                  <a:pt x="1182765" y="0"/>
                </a:cubicBezTo>
                <a:cubicBezTo>
                  <a:pt x="1470645" y="31124"/>
                  <a:pt x="1749273" y="-34665"/>
                  <a:pt x="1905566" y="0"/>
                </a:cubicBezTo>
                <a:cubicBezTo>
                  <a:pt x="2061859" y="34665"/>
                  <a:pt x="2197988" y="-9109"/>
                  <a:pt x="2365530" y="0"/>
                </a:cubicBezTo>
                <a:cubicBezTo>
                  <a:pt x="2533072" y="9109"/>
                  <a:pt x="2717818" y="14270"/>
                  <a:pt x="2825495" y="0"/>
                </a:cubicBezTo>
                <a:cubicBezTo>
                  <a:pt x="2933173" y="-14270"/>
                  <a:pt x="3325797" y="34931"/>
                  <a:pt x="3614005" y="0"/>
                </a:cubicBezTo>
                <a:cubicBezTo>
                  <a:pt x="3902213" y="-34931"/>
                  <a:pt x="4022668" y="20046"/>
                  <a:pt x="4271097" y="0"/>
                </a:cubicBezTo>
                <a:cubicBezTo>
                  <a:pt x="4519526" y="-20046"/>
                  <a:pt x="4513512" y="-11694"/>
                  <a:pt x="4731061" y="0"/>
                </a:cubicBezTo>
                <a:cubicBezTo>
                  <a:pt x="4948610" y="11694"/>
                  <a:pt x="5198372" y="9165"/>
                  <a:pt x="5388153" y="0"/>
                </a:cubicBezTo>
                <a:cubicBezTo>
                  <a:pt x="5577934" y="-9165"/>
                  <a:pt x="6151380" y="40199"/>
                  <a:pt x="6570918" y="0"/>
                </a:cubicBezTo>
                <a:cubicBezTo>
                  <a:pt x="6551036" y="203561"/>
                  <a:pt x="6580818" y="383315"/>
                  <a:pt x="6570918" y="641594"/>
                </a:cubicBezTo>
                <a:cubicBezTo>
                  <a:pt x="6561018" y="899873"/>
                  <a:pt x="6567176" y="1128287"/>
                  <a:pt x="6570918" y="1338980"/>
                </a:cubicBezTo>
                <a:cubicBezTo>
                  <a:pt x="6574660" y="1549673"/>
                  <a:pt x="6585356" y="1654385"/>
                  <a:pt x="6570918" y="1868992"/>
                </a:cubicBezTo>
                <a:cubicBezTo>
                  <a:pt x="6556480" y="2083599"/>
                  <a:pt x="6556432" y="2483858"/>
                  <a:pt x="6570918" y="2677959"/>
                </a:cubicBezTo>
                <a:cubicBezTo>
                  <a:pt x="6585404" y="2872060"/>
                  <a:pt x="6594779" y="3123863"/>
                  <a:pt x="6570918" y="3375345"/>
                </a:cubicBezTo>
                <a:cubicBezTo>
                  <a:pt x="6547057" y="3626827"/>
                  <a:pt x="6570936" y="3958160"/>
                  <a:pt x="6570918" y="4184312"/>
                </a:cubicBezTo>
                <a:cubicBezTo>
                  <a:pt x="6570900" y="4410464"/>
                  <a:pt x="6547287" y="4544723"/>
                  <a:pt x="6570918" y="4825906"/>
                </a:cubicBezTo>
                <a:cubicBezTo>
                  <a:pt x="6594549" y="5107089"/>
                  <a:pt x="6602036" y="5410476"/>
                  <a:pt x="6570918" y="5579082"/>
                </a:cubicBezTo>
                <a:cubicBezTo>
                  <a:pt x="6298110" y="5570936"/>
                  <a:pt x="6115328" y="5586054"/>
                  <a:pt x="5913826" y="5579082"/>
                </a:cubicBezTo>
                <a:cubicBezTo>
                  <a:pt x="5712324" y="5572110"/>
                  <a:pt x="5388485" y="5595536"/>
                  <a:pt x="5256734" y="5579082"/>
                </a:cubicBezTo>
                <a:cubicBezTo>
                  <a:pt x="5124983" y="5562628"/>
                  <a:pt x="4935790" y="5558095"/>
                  <a:pt x="4796770" y="5579082"/>
                </a:cubicBezTo>
                <a:cubicBezTo>
                  <a:pt x="4657750" y="5600069"/>
                  <a:pt x="4406133" y="5565422"/>
                  <a:pt x="4139678" y="5579082"/>
                </a:cubicBezTo>
                <a:cubicBezTo>
                  <a:pt x="3873223" y="5592742"/>
                  <a:pt x="3680595" y="5550657"/>
                  <a:pt x="3548296" y="5579082"/>
                </a:cubicBezTo>
                <a:cubicBezTo>
                  <a:pt x="3415997" y="5607507"/>
                  <a:pt x="3154943" y="5582453"/>
                  <a:pt x="2956913" y="5579082"/>
                </a:cubicBezTo>
                <a:cubicBezTo>
                  <a:pt x="2758883" y="5575711"/>
                  <a:pt x="2616161" y="5608318"/>
                  <a:pt x="2365530" y="5579082"/>
                </a:cubicBezTo>
                <a:cubicBezTo>
                  <a:pt x="2114899" y="5549846"/>
                  <a:pt x="2015415" y="5589111"/>
                  <a:pt x="1774148" y="5579082"/>
                </a:cubicBezTo>
                <a:cubicBezTo>
                  <a:pt x="1532881" y="5569053"/>
                  <a:pt x="1276772" y="5614025"/>
                  <a:pt x="1051347" y="5579082"/>
                </a:cubicBezTo>
                <a:cubicBezTo>
                  <a:pt x="825922" y="5544139"/>
                  <a:pt x="317006" y="5579887"/>
                  <a:pt x="0" y="5579082"/>
                </a:cubicBezTo>
                <a:cubicBezTo>
                  <a:pt x="647" y="5359793"/>
                  <a:pt x="-19331" y="5263540"/>
                  <a:pt x="0" y="5049069"/>
                </a:cubicBezTo>
                <a:cubicBezTo>
                  <a:pt x="19331" y="4834598"/>
                  <a:pt x="-28451" y="4599178"/>
                  <a:pt x="0" y="4407475"/>
                </a:cubicBezTo>
                <a:cubicBezTo>
                  <a:pt x="28451" y="4215772"/>
                  <a:pt x="-6879" y="3851595"/>
                  <a:pt x="0" y="3654299"/>
                </a:cubicBezTo>
                <a:cubicBezTo>
                  <a:pt x="6879" y="3457003"/>
                  <a:pt x="-13361" y="3153430"/>
                  <a:pt x="0" y="2845332"/>
                </a:cubicBezTo>
                <a:cubicBezTo>
                  <a:pt x="13361" y="2537234"/>
                  <a:pt x="-16264" y="2440224"/>
                  <a:pt x="0" y="2315319"/>
                </a:cubicBezTo>
                <a:cubicBezTo>
                  <a:pt x="16264" y="2190414"/>
                  <a:pt x="-4326" y="1972406"/>
                  <a:pt x="0" y="1785306"/>
                </a:cubicBezTo>
                <a:cubicBezTo>
                  <a:pt x="4326" y="1598206"/>
                  <a:pt x="36209" y="1149228"/>
                  <a:pt x="0" y="976339"/>
                </a:cubicBezTo>
                <a:cubicBezTo>
                  <a:pt x="-36209" y="803450"/>
                  <a:pt x="-26312" y="313518"/>
                  <a:pt x="0" y="0"/>
                </a:cubicBezTo>
                <a:close/>
              </a:path>
              <a:path w="6570918" h="5579082" stroke="0" extrusionOk="0">
                <a:moveTo>
                  <a:pt x="0" y="0"/>
                </a:moveTo>
                <a:cubicBezTo>
                  <a:pt x="278313" y="27288"/>
                  <a:pt x="431280" y="2299"/>
                  <a:pt x="591383" y="0"/>
                </a:cubicBezTo>
                <a:cubicBezTo>
                  <a:pt x="751486" y="-2299"/>
                  <a:pt x="864229" y="-10501"/>
                  <a:pt x="1051347" y="0"/>
                </a:cubicBezTo>
                <a:cubicBezTo>
                  <a:pt x="1238465" y="10501"/>
                  <a:pt x="1656622" y="-8810"/>
                  <a:pt x="1839857" y="0"/>
                </a:cubicBezTo>
                <a:cubicBezTo>
                  <a:pt x="2023092" y="8810"/>
                  <a:pt x="2169087" y="15350"/>
                  <a:pt x="2431240" y="0"/>
                </a:cubicBezTo>
                <a:cubicBezTo>
                  <a:pt x="2693393" y="-15350"/>
                  <a:pt x="2900257" y="27267"/>
                  <a:pt x="3022622" y="0"/>
                </a:cubicBezTo>
                <a:cubicBezTo>
                  <a:pt x="3144987" y="-27267"/>
                  <a:pt x="3447181" y="14689"/>
                  <a:pt x="3811132" y="0"/>
                </a:cubicBezTo>
                <a:cubicBezTo>
                  <a:pt x="4175083" y="-14689"/>
                  <a:pt x="4141184" y="1416"/>
                  <a:pt x="4336806" y="0"/>
                </a:cubicBezTo>
                <a:cubicBezTo>
                  <a:pt x="4532428" y="-1416"/>
                  <a:pt x="4953156" y="21134"/>
                  <a:pt x="5125316" y="0"/>
                </a:cubicBezTo>
                <a:cubicBezTo>
                  <a:pt x="5297476" y="-21134"/>
                  <a:pt x="5588322" y="-4504"/>
                  <a:pt x="5913826" y="0"/>
                </a:cubicBezTo>
                <a:cubicBezTo>
                  <a:pt x="6239330" y="4504"/>
                  <a:pt x="6420523" y="-5260"/>
                  <a:pt x="6570918" y="0"/>
                </a:cubicBezTo>
                <a:cubicBezTo>
                  <a:pt x="6591445" y="372376"/>
                  <a:pt x="6574842" y="632430"/>
                  <a:pt x="6570918" y="808967"/>
                </a:cubicBezTo>
                <a:cubicBezTo>
                  <a:pt x="6566994" y="985504"/>
                  <a:pt x="6590171" y="1307889"/>
                  <a:pt x="6570918" y="1562143"/>
                </a:cubicBezTo>
                <a:cubicBezTo>
                  <a:pt x="6551665" y="1816397"/>
                  <a:pt x="6555438" y="1963128"/>
                  <a:pt x="6570918" y="2092156"/>
                </a:cubicBezTo>
                <a:cubicBezTo>
                  <a:pt x="6586398" y="2221184"/>
                  <a:pt x="6566210" y="2620933"/>
                  <a:pt x="6570918" y="2789541"/>
                </a:cubicBezTo>
                <a:cubicBezTo>
                  <a:pt x="6575626" y="2958149"/>
                  <a:pt x="6544837" y="3183433"/>
                  <a:pt x="6570918" y="3486926"/>
                </a:cubicBezTo>
                <a:cubicBezTo>
                  <a:pt x="6596999" y="3790419"/>
                  <a:pt x="6605308" y="3845885"/>
                  <a:pt x="6570918" y="4184312"/>
                </a:cubicBezTo>
                <a:cubicBezTo>
                  <a:pt x="6536528" y="4522739"/>
                  <a:pt x="6608082" y="4624099"/>
                  <a:pt x="6570918" y="4937488"/>
                </a:cubicBezTo>
                <a:cubicBezTo>
                  <a:pt x="6533754" y="5250877"/>
                  <a:pt x="6586964" y="5431073"/>
                  <a:pt x="6570918" y="5579082"/>
                </a:cubicBezTo>
                <a:cubicBezTo>
                  <a:pt x="6289892" y="5586213"/>
                  <a:pt x="6205354" y="5547724"/>
                  <a:pt x="5848117" y="5579082"/>
                </a:cubicBezTo>
                <a:cubicBezTo>
                  <a:pt x="5490880" y="5610440"/>
                  <a:pt x="5430172" y="5600685"/>
                  <a:pt x="5322444" y="5579082"/>
                </a:cubicBezTo>
                <a:cubicBezTo>
                  <a:pt x="5214716" y="5557479"/>
                  <a:pt x="4791298" y="5604209"/>
                  <a:pt x="4533933" y="5579082"/>
                </a:cubicBezTo>
                <a:cubicBezTo>
                  <a:pt x="4276568" y="5553955"/>
                  <a:pt x="4194834" y="5592381"/>
                  <a:pt x="3876842" y="5579082"/>
                </a:cubicBezTo>
                <a:cubicBezTo>
                  <a:pt x="3558850" y="5565783"/>
                  <a:pt x="3592122" y="5581860"/>
                  <a:pt x="3351168" y="5579082"/>
                </a:cubicBezTo>
                <a:cubicBezTo>
                  <a:pt x="3110214" y="5576304"/>
                  <a:pt x="2934023" y="5584193"/>
                  <a:pt x="2694076" y="5579082"/>
                </a:cubicBezTo>
                <a:cubicBezTo>
                  <a:pt x="2454129" y="5573971"/>
                  <a:pt x="2428702" y="5591803"/>
                  <a:pt x="2234112" y="5579082"/>
                </a:cubicBezTo>
                <a:cubicBezTo>
                  <a:pt x="2039522" y="5566361"/>
                  <a:pt x="1981009" y="5601189"/>
                  <a:pt x="1774148" y="5579082"/>
                </a:cubicBezTo>
                <a:cubicBezTo>
                  <a:pt x="1567287" y="5556975"/>
                  <a:pt x="1275481" y="5606317"/>
                  <a:pt x="1117056" y="5579082"/>
                </a:cubicBezTo>
                <a:cubicBezTo>
                  <a:pt x="958631" y="5551847"/>
                  <a:pt x="755477" y="5572254"/>
                  <a:pt x="591383" y="5579082"/>
                </a:cubicBezTo>
                <a:cubicBezTo>
                  <a:pt x="427289" y="5585910"/>
                  <a:pt x="187330" y="5591515"/>
                  <a:pt x="0" y="5579082"/>
                </a:cubicBezTo>
                <a:cubicBezTo>
                  <a:pt x="-26479" y="5461734"/>
                  <a:pt x="-8007" y="5136203"/>
                  <a:pt x="0" y="4993278"/>
                </a:cubicBezTo>
                <a:cubicBezTo>
                  <a:pt x="8007" y="4850353"/>
                  <a:pt x="-866" y="4711104"/>
                  <a:pt x="0" y="4463266"/>
                </a:cubicBezTo>
                <a:cubicBezTo>
                  <a:pt x="866" y="4215428"/>
                  <a:pt x="32773" y="4051281"/>
                  <a:pt x="0" y="3710090"/>
                </a:cubicBezTo>
                <a:cubicBezTo>
                  <a:pt x="-32773" y="3368899"/>
                  <a:pt x="-4467" y="3247332"/>
                  <a:pt x="0" y="3124286"/>
                </a:cubicBezTo>
                <a:cubicBezTo>
                  <a:pt x="4467" y="3001240"/>
                  <a:pt x="-19954" y="2606861"/>
                  <a:pt x="0" y="2371110"/>
                </a:cubicBezTo>
                <a:cubicBezTo>
                  <a:pt x="19954" y="2135359"/>
                  <a:pt x="32823" y="1730214"/>
                  <a:pt x="0" y="1562143"/>
                </a:cubicBezTo>
                <a:cubicBezTo>
                  <a:pt x="-32823" y="1394072"/>
                  <a:pt x="31174" y="1196398"/>
                  <a:pt x="0" y="920549"/>
                </a:cubicBezTo>
                <a:cubicBezTo>
                  <a:pt x="-31174" y="644700"/>
                  <a:pt x="-12315" y="369594"/>
                  <a:pt x="0" y="0"/>
                </a:cubicBezTo>
                <a:close/>
              </a:path>
            </a:pathLst>
          </a:custGeom>
          <a:solidFill>
            <a:schemeClr val="tx1"/>
          </a:solidFill>
          <a:ln w="95250">
            <a:solidFill>
              <a:schemeClr val="tx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B582BA24-6916-41F6-9D68-0F9ABB316F8E}"/>
              </a:ext>
            </a:extLst>
          </p:cNvPr>
          <p:cNvSpPr>
            <a:spLocks noGrp="1"/>
          </p:cNvSpPr>
          <p:nvPr>
            <p:ph idx="1"/>
          </p:nvPr>
        </p:nvSpPr>
        <p:spPr>
          <a:xfrm>
            <a:off x="5404104" y="3129280"/>
            <a:ext cx="5946648" cy="2706214"/>
          </a:xfrm>
        </p:spPr>
        <p:txBody>
          <a:bodyPr>
            <a:normAutofit fontScale="70000" lnSpcReduction="20000"/>
          </a:bodyPr>
          <a:lstStyle/>
          <a:p>
            <a:pPr marL="285750" indent="-285750"/>
            <a:r>
              <a:rPr lang="en-US" sz="2400" dirty="0">
                <a:solidFill>
                  <a:schemeClr val="accent6">
                    <a:lumMod val="75000"/>
                  </a:schemeClr>
                </a:solidFill>
                <a:latin typeface="Candara Light" panose="020E0502030303020204" pitchFamily="34" charset="0"/>
              </a:rPr>
              <a:t>Please email Mr. </a:t>
            </a:r>
            <a:r>
              <a:rPr lang="en-US" sz="2400" dirty="0" err="1">
                <a:solidFill>
                  <a:schemeClr val="accent6">
                    <a:lumMod val="75000"/>
                  </a:schemeClr>
                </a:solidFill>
                <a:latin typeface="Candara Light" panose="020E0502030303020204" pitchFamily="34" charset="0"/>
              </a:rPr>
              <a:t>Beyerle</a:t>
            </a:r>
            <a:r>
              <a:rPr lang="en-US" sz="2400" dirty="0">
                <a:solidFill>
                  <a:schemeClr val="accent6">
                    <a:lumMod val="75000"/>
                  </a:schemeClr>
                </a:solidFill>
                <a:latin typeface="Candara Light" panose="020E0502030303020204" pitchFamily="34" charset="0"/>
              </a:rPr>
              <a:t> if you would like to schedule a time to meet via Teams or through email. </a:t>
            </a:r>
          </a:p>
          <a:p>
            <a:pPr marL="742950" lvl="1" indent="-285750"/>
            <a:r>
              <a:rPr lang="en-US" dirty="0">
                <a:solidFill>
                  <a:schemeClr val="accent6">
                    <a:lumMod val="75000"/>
                  </a:schemeClr>
                </a:solidFill>
                <a:latin typeface="Candara Light" panose="020E0502030303020204" pitchFamily="34" charset="0"/>
              </a:rPr>
              <a:t>This is especially important for Fridays</a:t>
            </a:r>
          </a:p>
          <a:p>
            <a:pPr marL="285750" indent="-285750"/>
            <a:r>
              <a:rPr lang="en-US" sz="2400" dirty="0">
                <a:solidFill>
                  <a:schemeClr val="accent6">
                    <a:lumMod val="75000"/>
                  </a:schemeClr>
                </a:solidFill>
                <a:latin typeface="Candara Light" panose="020E0502030303020204" pitchFamily="34" charset="0"/>
              </a:rPr>
              <a:t>I may schedule times with you for other classes as well.</a:t>
            </a:r>
          </a:p>
          <a:p>
            <a:pPr marL="285750" indent="-285750"/>
            <a:r>
              <a:rPr lang="en-US" sz="2400" dirty="0">
                <a:solidFill>
                  <a:schemeClr val="accent6">
                    <a:lumMod val="75000"/>
                  </a:schemeClr>
                </a:solidFill>
                <a:latin typeface="Candara Light" panose="020E0502030303020204" pitchFamily="34" charset="0"/>
              </a:rPr>
              <a:t>We can also schedule an appointment during your scheduled resource period. I will be sending out forms surveys for resource to see what areas might need additional focus.</a:t>
            </a:r>
          </a:p>
          <a:p>
            <a:pPr marL="285750" indent="-285750"/>
            <a:r>
              <a:rPr lang="en-US" sz="2400" dirty="0">
                <a:solidFill>
                  <a:schemeClr val="accent6">
                    <a:lumMod val="75000"/>
                  </a:schemeClr>
                </a:solidFill>
                <a:latin typeface="Candara Light" panose="020E0502030303020204" pitchFamily="34" charset="0"/>
              </a:rPr>
              <a:t>If you schedule a time, please be available at that time</a:t>
            </a:r>
          </a:p>
        </p:txBody>
      </p:sp>
      <p:graphicFrame>
        <p:nvGraphicFramePr>
          <p:cNvPr id="9" name="Table 11">
            <a:extLst>
              <a:ext uri="{FF2B5EF4-FFF2-40B4-BE49-F238E27FC236}">
                <a16:creationId xmlns:a16="http://schemas.microsoft.com/office/drawing/2014/main" id="{1D37E910-B217-4B92-B55F-FEF85A027A1B}"/>
              </a:ext>
            </a:extLst>
          </p:cNvPr>
          <p:cNvGraphicFramePr>
            <a:graphicFrameLocks/>
          </p:cNvGraphicFramePr>
          <p:nvPr>
            <p:extLst>
              <p:ext uri="{D42A27DB-BD31-4B8C-83A1-F6EECF244321}">
                <p14:modId xmlns:p14="http://schemas.microsoft.com/office/powerpoint/2010/main" val="1062048654"/>
              </p:ext>
            </p:extLst>
          </p:nvPr>
        </p:nvGraphicFramePr>
        <p:xfrm>
          <a:off x="7028049" y="1036468"/>
          <a:ext cx="2967737" cy="1107440"/>
        </p:xfrm>
        <a:graphic>
          <a:graphicData uri="http://schemas.openxmlformats.org/drawingml/2006/table">
            <a:tbl>
              <a:tblPr firstRow="1" bandRow="1">
                <a:tableStyleId>{5C22544A-7EE6-4342-B048-85BDC9FD1C3A}</a:tableStyleId>
              </a:tblPr>
              <a:tblGrid>
                <a:gridCol w="1063437">
                  <a:extLst>
                    <a:ext uri="{9D8B030D-6E8A-4147-A177-3AD203B41FA5}">
                      <a16:colId xmlns:a16="http://schemas.microsoft.com/office/drawing/2014/main" val="2617413426"/>
                    </a:ext>
                  </a:extLst>
                </a:gridCol>
                <a:gridCol w="1904300">
                  <a:extLst>
                    <a:ext uri="{9D8B030D-6E8A-4147-A177-3AD203B41FA5}">
                      <a16:colId xmlns:a16="http://schemas.microsoft.com/office/drawing/2014/main" val="240731655"/>
                    </a:ext>
                  </a:extLst>
                </a:gridCol>
              </a:tblGrid>
              <a:tr h="370840">
                <a:tc gridSpan="2">
                  <a:txBody>
                    <a:bodyPr/>
                    <a:lstStyle/>
                    <a:p>
                      <a:r>
                        <a:rPr lang="en-US" dirty="0">
                          <a:latin typeface="Candara Light" panose="020E0502030303020204" pitchFamily="34" charset="0"/>
                        </a:rPr>
                        <a:t>Office Hours</a:t>
                      </a:r>
                    </a:p>
                  </a:txBody>
                  <a:tcPr marL="98996" marR="98996"/>
                </a:tc>
                <a:tc hMerge="1">
                  <a:txBody>
                    <a:bodyPr/>
                    <a:lstStyle/>
                    <a:p>
                      <a:endParaRPr lang="en-US" dirty="0"/>
                    </a:p>
                  </a:txBody>
                  <a:tcPr marL="98996" marR="98996"/>
                </a:tc>
                <a:extLst>
                  <a:ext uri="{0D108BD9-81ED-4DB2-BD59-A6C34878D82A}">
                    <a16:rowId xmlns:a16="http://schemas.microsoft.com/office/drawing/2014/main" val="423668677"/>
                  </a:ext>
                </a:extLst>
              </a:tr>
              <a:tr h="370840">
                <a:tc>
                  <a:txBody>
                    <a:bodyPr/>
                    <a:lstStyle/>
                    <a:p>
                      <a:r>
                        <a:rPr lang="en-US" dirty="0">
                          <a:latin typeface="Candara Light" panose="020E0502030303020204" pitchFamily="34" charset="0"/>
                        </a:rPr>
                        <a:t>ELA-A</a:t>
                      </a:r>
                    </a:p>
                  </a:txBody>
                  <a:tcPr marL="98996" marR="9899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ndara Light" panose="020E0502030303020204" pitchFamily="34" charset="0"/>
                        </a:rPr>
                        <a:t>1:00-3:00</a:t>
                      </a:r>
                    </a:p>
                  </a:txBody>
                  <a:tcPr marL="98996" marR="98996"/>
                </a:tc>
                <a:extLst>
                  <a:ext uri="{0D108BD9-81ED-4DB2-BD59-A6C34878D82A}">
                    <a16:rowId xmlns:a16="http://schemas.microsoft.com/office/drawing/2014/main" val="2884557428"/>
                  </a:ext>
                </a:extLst>
              </a:tr>
              <a:tr h="365760">
                <a:tc>
                  <a:txBody>
                    <a:bodyPr/>
                    <a:lstStyle/>
                    <a:p>
                      <a:r>
                        <a:rPr lang="en-US" dirty="0">
                          <a:latin typeface="Candara Light" panose="020E0502030303020204" pitchFamily="34" charset="0"/>
                        </a:rPr>
                        <a:t>ELA-B</a:t>
                      </a:r>
                    </a:p>
                  </a:txBody>
                  <a:tcPr marL="98996" marR="98996"/>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ndara Light" panose="020E0502030303020204" pitchFamily="34" charset="0"/>
                        </a:rPr>
                        <a:t>10:30- 11:30</a:t>
                      </a:r>
                    </a:p>
                  </a:txBody>
                  <a:tcPr marL="98996" marR="98996"/>
                </a:tc>
                <a:extLst>
                  <a:ext uri="{0D108BD9-81ED-4DB2-BD59-A6C34878D82A}">
                    <a16:rowId xmlns:a16="http://schemas.microsoft.com/office/drawing/2014/main" val="2372294999"/>
                  </a:ext>
                </a:extLst>
              </a:tr>
            </a:tbl>
          </a:graphicData>
        </a:graphic>
      </p:graphicFrame>
    </p:spTree>
    <p:extLst>
      <p:ext uri="{BB962C8B-B14F-4D97-AF65-F5344CB8AC3E}">
        <p14:creationId xmlns:p14="http://schemas.microsoft.com/office/powerpoint/2010/main" val="389147087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view of a river&#10;&#10;Description automatically generated">
            <a:extLst>
              <a:ext uri="{FF2B5EF4-FFF2-40B4-BE49-F238E27FC236}">
                <a16:creationId xmlns:a16="http://schemas.microsoft.com/office/drawing/2014/main" id="{058F9BA1-51C5-4B48-B8B5-DC566E9941E7}"/>
              </a:ext>
            </a:extLst>
          </p:cNvPr>
          <p:cNvPicPr>
            <a:picLocks noChangeAspect="1"/>
          </p:cNvPicPr>
          <p:nvPr/>
        </p:nvPicPr>
        <p:blipFill rotWithShape="1">
          <a:blip r:embed="rId2">
            <a:alphaModFix amt="4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9437" b="7843"/>
          <a:stretch/>
        </p:blipFill>
        <p:spPr>
          <a:xfrm>
            <a:off x="20" y="10"/>
            <a:ext cx="12191979" cy="6857990"/>
          </a:xfrm>
          <a:prstGeom prst="rect">
            <a:avLst/>
          </a:prstGeom>
        </p:spPr>
      </p:pic>
      <p:sp>
        <p:nvSpPr>
          <p:cNvPr id="2" name="Title 1">
            <a:extLst>
              <a:ext uri="{FF2B5EF4-FFF2-40B4-BE49-F238E27FC236}">
                <a16:creationId xmlns:a16="http://schemas.microsoft.com/office/drawing/2014/main" id="{4B01E988-0626-48C4-9036-4D15A8E4567D}"/>
              </a:ext>
            </a:extLst>
          </p:cNvPr>
          <p:cNvSpPr>
            <a:spLocks noGrp="1"/>
          </p:cNvSpPr>
          <p:nvPr>
            <p:ph type="title"/>
          </p:nvPr>
        </p:nvSpPr>
        <p:spPr>
          <a:xfrm>
            <a:off x="838200" y="365125"/>
            <a:ext cx="10515600" cy="1325563"/>
          </a:xfrm>
        </p:spPr>
        <p:txBody>
          <a:bodyPr>
            <a:normAutofit/>
          </a:bodyPr>
          <a:lstStyle/>
          <a:p>
            <a:r>
              <a:rPr lang="en-US" sz="7200" dirty="0"/>
              <a:t>Distance Learning</a:t>
            </a:r>
          </a:p>
        </p:txBody>
      </p:sp>
      <p:sp>
        <p:nvSpPr>
          <p:cNvPr id="29" name="Rectangle 6">
            <a:extLst>
              <a:ext uri="{FF2B5EF4-FFF2-40B4-BE49-F238E27FC236}">
                <a16:creationId xmlns:a16="http://schemas.microsoft.com/office/drawing/2014/main" id="{1CA8A97F-67F0-4D5F-A850-0C30727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578" y="1802192"/>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B582BA24-6916-41F6-9D68-0F9ABB316F8E}"/>
              </a:ext>
            </a:extLst>
          </p:cNvPr>
          <p:cNvSpPr>
            <a:spLocks noGrp="1"/>
          </p:cNvSpPr>
          <p:nvPr>
            <p:ph idx="1"/>
          </p:nvPr>
        </p:nvSpPr>
        <p:spPr>
          <a:xfrm>
            <a:off x="838200" y="2004446"/>
            <a:ext cx="10781306" cy="4853544"/>
          </a:xfrm>
        </p:spPr>
        <p:txBody>
          <a:bodyPr>
            <a:normAutofit fontScale="92500" lnSpcReduction="10000"/>
          </a:bodyPr>
          <a:lstStyle/>
          <a:p>
            <a:pPr lvl="0" fontAlgn="ctr">
              <a:lnSpc>
                <a:spcPct val="100000"/>
              </a:lnSpc>
            </a:pPr>
            <a:r>
              <a:rPr lang="en-US" sz="1800" dirty="0">
                <a:latin typeface="Candara Light" panose="020E0502030303020204" pitchFamily="34" charset="0"/>
              </a:rPr>
              <a:t>Our class check-in will be for any questions you might have as you work through the lessons, to review topics, and to review your work. You should attempt the practice prior to asking questions – you have plenty of resources available to you!</a:t>
            </a:r>
            <a:br>
              <a:rPr lang="en-US" sz="1800" dirty="0">
                <a:latin typeface="Candara Light" panose="020E0502030303020204" pitchFamily="34" charset="0"/>
              </a:rPr>
            </a:br>
            <a:r>
              <a:rPr lang="en-US" sz="1800" dirty="0">
                <a:latin typeface="Candara Light" panose="020E0502030303020204" pitchFamily="34" charset="0"/>
              </a:rPr>
              <a:t> </a:t>
            </a:r>
          </a:p>
          <a:p>
            <a:pPr lvl="0" fontAlgn="ctr">
              <a:lnSpc>
                <a:spcPct val="100000"/>
              </a:lnSpc>
            </a:pPr>
            <a:r>
              <a:rPr lang="en-US" sz="1800" dirty="0">
                <a:latin typeface="Candara Light" panose="020E0502030303020204" pitchFamily="34" charset="0"/>
              </a:rPr>
              <a:t>We will use </a:t>
            </a:r>
            <a:r>
              <a:rPr lang="en-US" sz="1800" b="1" dirty="0">
                <a:latin typeface="Candara Light" panose="020E0502030303020204" pitchFamily="34" charset="0"/>
              </a:rPr>
              <a:t>Microsoft Teams</a:t>
            </a:r>
            <a:r>
              <a:rPr lang="en-US" sz="1800" dirty="0">
                <a:latin typeface="Candara Light" panose="020E0502030303020204" pitchFamily="34" charset="0"/>
              </a:rPr>
              <a:t> for check in. </a:t>
            </a:r>
          </a:p>
          <a:p>
            <a:pPr lvl="1" fontAlgn="ctr">
              <a:lnSpc>
                <a:spcPct val="100000"/>
              </a:lnSpc>
            </a:pPr>
            <a:r>
              <a:rPr lang="en-US" sz="1800" dirty="0">
                <a:latin typeface="Candara Light" panose="020E0502030303020204" pitchFamily="34" charset="0"/>
              </a:rPr>
              <a:t>Please remember the rules from the forms you agreed to and the Teams Etiquette you reviewed. </a:t>
            </a:r>
          </a:p>
          <a:p>
            <a:pPr lvl="2" fontAlgn="ctr">
              <a:lnSpc>
                <a:spcPct val="100000"/>
              </a:lnSpc>
            </a:pPr>
            <a:r>
              <a:rPr lang="en-US" sz="1800" dirty="0">
                <a:latin typeface="Candara Light" panose="020E0502030303020204" pitchFamily="34" charset="0"/>
              </a:rPr>
              <a:t>This situation is hard enough as it is, so don't make it harder. Use good judgment at all times, as these </a:t>
            </a:r>
            <a:r>
              <a:rPr lang="en-US" sz="1800" b="1" i="1" dirty="0">
                <a:latin typeface="Candara Light" panose="020E0502030303020204" pitchFamily="34" charset="0"/>
              </a:rPr>
              <a:t>sessions will be recorded</a:t>
            </a:r>
            <a:r>
              <a:rPr lang="en-US" sz="1800" b="1" dirty="0">
                <a:latin typeface="Candara Light" panose="020E0502030303020204" pitchFamily="34" charset="0"/>
              </a:rPr>
              <a:t>.</a:t>
            </a:r>
            <a:br>
              <a:rPr lang="en-US" sz="1800" dirty="0">
                <a:latin typeface="Candara Light" panose="020E0502030303020204" pitchFamily="34" charset="0"/>
              </a:rPr>
            </a:br>
            <a:r>
              <a:rPr lang="en-US" sz="1800" dirty="0">
                <a:latin typeface="Candara Light" panose="020E0502030303020204" pitchFamily="34" charset="0"/>
              </a:rPr>
              <a:t> </a:t>
            </a:r>
          </a:p>
          <a:p>
            <a:pPr lvl="0" fontAlgn="ctr">
              <a:lnSpc>
                <a:spcPct val="100000"/>
              </a:lnSpc>
            </a:pPr>
            <a:r>
              <a:rPr lang="en-US" sz="1800" dirty="0">
                <a:latin typeface="Candara Light" panose="020E0502030303020204" pitchFamily="34" charset="0"/>
              </a:rPr>
              <a:t>This class is PASS/FAIL.  All students must earn at least a </a:t>
            </a:r>
            <a:r>
              <a:rPr lang="en-US" sz="1800" b="1" dirty="0">
                <a:latin typeface="Candara Light" panose="020E0502030303020204" pitchFamily="34" charset="0"/>
              </a:rPr>
              <a:t>70%</a:t>
            </a:r>
            <a:r>
              <a:rPr lang="en-US" sz="1800" dirty="0">
                <a:latin typeface="Candara Light" panose="020E0502030303020204" pitchFamily="34" charset="0"/>
              </a:rPr>
              <a:t> on weekly formative assessments to </a:t>
            </a:r>
            <a:r>
              <a:rPr lang="en-US" sz="1800" b="1" dirty="0">
                <a:latin typeface="Candara Light" panose="020E0502030303020204" pitchFamily="34" charset="0"/>
              </a:rPr>
              <a:t>PASS</a:t>
            </a:r>
            <a:r>
              <a:rPr lang="en-US" sz="1800" dirty="0">
                <a:latin typeface="Candara Light" panose="020E0502030303020204" pitchFamily="34" charset="0"/>
              </a:rPr>
              <a:t> the course.</a:t>
            </a:r>
          </a:p>
          <a:p>
            <a:pPr lvl="1" fontAlgn="ctr">
              <a:lnSpc>
                <a:spcPct val="100000"/>
              </a:lnSpc>
            </a:pPr>
            <a:r>
              <a:rPr lang="en-US" sz="1800" dirty="0">
                <a:latin typeface="Candara Light" panose="020E0502030303020204" pitchFamily="34" charset="0"/>
              </a:rPr>
              <a:t>You may take weekly formative assessments multiple times.  The </a:t>
            </a:r>
            <a:r>
              <a:rPr lang="en-US" sz="1800" b="1" dirty="0">
                <a:latin typeface="Candara Light" panose="020E0502030303020204" pitchFamily="34" charset="0"/>
              </a:rPr>
              <a:t>highest score</a:t>
            </a:r>
            <a:r>
              <a:rPr lang="en-US" sz="1800" dirty="0">
                <a:latin typeface="Candara Light" panose="020E0502030303020204" pitchFamily="34" charset="0"/>
              </a:rPr>
              <a:t> is the one that will be counted, </a:t>
            </a:r>
            <a:r>
              <a:rPr lang="en-US" sz="1800" i="1" dirty="0">
                <a:latin typeface="Candara Light" panose="020E0502030303020204" pitchFamily="34" charset="0"/>
              </a:rPr>
              <a:t>not the average</a:t>
            </a:r>
            <a:r>
              <a:rPr lang="en-US" sz="1800" dirty="0">
                <a:latin typeface="Candara Light" panose="020E0502030303020204" pitchFamily="34" charset="0"/>
              </a:rPr>
              <a:t>.</a:t>
            </a:r>
          </a:p>
          <a:p>
            <a:pPr lvl="1" fontAlgn="ctr">
              <a:lnSpc>
                <a:spcPct val="100000"/>
              </a:lnSpc>
            </a:pPr>
            <a:r>
              <a:rPr lang="en-US" sz="1800" dirty="0">
                <a:latin typeface="Candara Light" panose="020E0502030303020204" pitchFamily="34" charset="0"/>
              </a:rPr>
              <a:t>All weekly formative assessments will be </a:t>
            </a:r>
            <a:r>
              <a:rPr lang="en-US" sz="1800" b="1" dirty="0">
                <a:latin typeface="Candara Light" panose="020E0502030303020204" pitchFamily="34" charset="0"/>
              </a:rPr>
              <a:t>OPEN NOTE</a:t>
            </a:r>
            <a:r>
              <a:rPr lang="en-US" sz="1800" dirty="0">
                <a:latin typeface="Candara Light" panose="020E0502030303020204" pitchFamily="34" charset="0"/>
              </a:rPr>
              <a:t> and </a:t>
            </a:r>
            <a:r>
              <a:rPr lang="en-US" sz="1800" b="1" dirty="0">
                <a:latin typeface="Candara Light" panose="020E0502030303020204" pitchFamily="34" charset="0"/>
              </a:rPr>
              <a:t>UNTIMED</a:t>
            </a:r>
            <a:r>
              <a:rPr lang="en-US" sz="1800" dirty="0">
                <a:latin typeface="Candara Light" panose="020E0502030303020204" pitchFamily="34" charset="0"/>
              </a:rPr>
              <a:t>!</a:t>
            </a:r>
          </a:p>
          <a:p>
            <a:pPr lvl="1" fontAlgn="ctr">
              <a:lnSpc>
                <a:spcPct val="100000"/>
              </a:lnSpc>
            </a:pPr>
            <a:r>
              <a:rPr lang="en-US" sz="1800" dirty="0">
                <a:latin typeface="Candara Light" panose="020E0502030303020204" pitchFamily="34" charset="0"/>
              </a:rPr>
              <a:t>Weekly formative assessments may be given through Canvas, Quizizz, Kahoot, or uploaded worksheets. Links will be posted in each lesson.</a:t>
            </a:r>
          </a:p>
          <a:p>
            <a:pPr lvl="1" fontAlgn="ctr">
              <a:lnSpc>
                <a:spcPct val="100000"/>
              </a:lnSpc>
            </a:pPr>
            <a:r>
              <a:rPr lang="en-US" sz="1800" dirty="0">
                <a:latin typeface="Candara Light" panose="020E0502030303020204" pitchFamily="34" charset="0"/>
              </a:rPr>
              <a:t>If you submit an assignment late, please email me to let me know</a:t>
            </a:r>
          </a:p>
        </p:txBody>
      </p:sp>
    </p:spTree>
    <p:extLst>
      <p:ext uri="{BB962C8B-B14F-4D97-AF65-F5344CB8AC3E}">
        <p14:creationId xmlns:p14="http://schemas.microsoft.com/office/powerpoint/2010/main" val="300311896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view of a river&#10;&#10;Description automatically generated">
            <a:extLst>
              <a:ext uri="{FF2B5EF4-FFF2-40B4-BE49-F238E27FC236}">
                <a16:creationId xmlns:a16="http://schemas.microsoft.com/office/drawing/2014/main" id="{FE763565-B681-4893-A15B-ADC1D8B5D2FF}"/>
              </a:ext>
            </a:extLst>
          </p:cNvPr>
          <p:cNvPicPr>
            <a:picLocks noChangeAspect="1"/>
          </p:cNvPicPr>
          <p:nvPr/>
        </p:nvPicPr>
        <p:blipFill rotWithShape="1">
          <a:blip r:embed="rId2">
            <a:alphaModFix amt="4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9437" b="7843"/>
          <a:stretch/>
        </p:blipFill>
        <p:spPr>
          <a:xfrm>
            <a:off x="20" y="10"/>
            <a:ext cx="12191979" cy="6857990"/>
          </a:xfrm>
          <a:prstGeom prst="rect">
            <a:avLst/>
          </a:prstGeom>
        </p:spPr>
      </p:pic>
      <p:sp>
        <p:nvSpPr>
          <p:cNvPr id="2" name="Title 1">
            <a:extLst>
              <a:ext uri="{FF2B5EF4-FFF2-40B4-BE49-F238E27FC236}">
                <a16:creationId xmlns:a16="http://schemas.microsoft.com/office/drawing/2014/main" id="{4B01E988-0626-48C4-9036-4D15A8E4567D}"/>
              </a:ext>
            </a:extLst>
          </p:cNvPr>
          <p:cNvSpPr>
            <a:spLocks noGrp="1"/>
          </p:cNvSpPr>
          <p:nvPr>
            <p:ph type="title"/>
          </p:nvPr>
        </p:nvSpPr>
        <p:spPr>
          <a:xfrm>
            <a:off x="838200" y="365125"/>
            <a:ext cx="10515600" cy="1325563"/>
          </a:xfrm>
        </p:spPr>
        <p:txBody>
          <a:bodyPr>
            <a:normAutofit/>
          </a:bodyPr>
          <a:lstStyle/>
          <a:p>
            <a:r>
              <a:rPr lang="en-US" sz="7200" dirty="0"/>
              <a:t>Your To  Do List</a:t>
            </a:r>
          </a:p>
        </p:txBody>
      </p:sp>
      <p:sp>
        <p:nvSpPr>
          <p:cNvPr id="29" name="Rectangle 6">
            <a:extLst>
              <a:ext uri="{FF2B5EF4-FFF2-40B4-BE49-F238E27FC236}">
                <a16:creationId xmlns:a16="http://schemas.microsoft.com/office/drawing/2014/main" id="{1CA8A97F-67F0-4D5F-A850-0C30727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578" y="1802192"/>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B582BA24-6916-41F6-9D68-0F9ABB316F8E}"/>
              </a:ext>
            </a:extLst>
          </p:cNvPr>
          <p:cNvSpPr>
            <a:spLocks noGrp="1"/>
          </p:cNvSpPr>
          <p:nvPr>
            <p:ph idx="1"/>
          </p:nvPr>
        </p:nvSpPr>
        <p:spPr>
          <a:xfrm>
            <a:off x="838200" y="2004446"/>
            <a:ext cx="10781306" cy="4176897"/>
          </a:xfrm>
        </p:spPr>
        <p:txBody>
          <a:bodyPr>
            <a:normAutofit/>
          </a:bodyPr>
          <a:lstStyle/>
          <a:p>
            <a:pPr fontAlgn="ctr">
              <a:buFont typeface="Wingdings" panose="05000000000000000000" pitchFamily="2" charset="2"/>
              <a:buChar char="q"/>
            </a:pPr>
            <a:r>
              <a:rPr lang="en-US" dirty="0">
                <a:latin typeface="Candara" panose="020E0502030303020204" pitchFamily="34" charset="0"/>
              </a:rPr>
              <a:t> Make sure you can access the Distance Learning  Module </a:t>
            </a:r>
            <a:r>
              <a:rPr lang="en-US">
                <a:latin typeface="Candara" panose="020E0502030303020204" pitchFamily="34" charset="0"/>
              </a:rPr>
              <a:t>on Canvas</a:t>
            </a:r>
            <a:endParaRPr lang="en-US" dirty="0">
              <a:latin typeface="Candara" panose="020E0502030303020204" pitchFamily="34" charset="0"/>
            </a:endParaRPr>
          </a:p>
          <a:p>
            <a:pPr fontAlgn="ctr">
              <a:buFont typeface="Wingdings" panose="05000000000000000000" pitchFamily="2" charset="2"/>
              <a:buChar char="q"/>
            </a:pPr>
            <a:r>
              <a:rPr lang="en-US" dirty="0">
                <a:latin typeface="Candara" panose="020E0502030303020204" pitchFamily="34" charset="0"/>
              </a:rPr>
              <a:t> Make sure you can access Microsoft Teams</a:t>
            </a:r>
          </a:p>
          <a:p>
            <a:pPr fontAlgn="ctr">
              <a:buFont typeface="Wingdings" panose="05000000000000000000" pitchFamily="2" charset="2"/>
              <a:buChar char="q"/>
            </a:pPr>
            <a:r>
              <a:rPr lang="en-US" dirty="0">
                <a:latin typeface="Candara" panose="020E0502030303020204" pitchFamily="34" charset="0"/>
              </a:rPr>
              <a:t> Review the expectations (on the next slide) for Distance Learning.</a:t>
            </a:r>
          </a:p>
          <a:p>
            <a:pPr fontAlgn="ctr">
              <a:buFont typeface="Wingdings" panose="05000000000000000000" pitchFamily="2" charset="2"/>
              <a:buChar char="q"/>
            </a:pPr>
            <a:r>
              <a:rPr lang="en-US" dirty="0">
                <a:latin typeface="Candara" panose="020E0502030303020204" pitchFamily="34" charset="0"/>
              </a:rPr>
              <a:t> Complete the forms in Canvas to agree with the Teams Contract</a:t>
            </a:r>
          </a:p>
          <a:p>
            <a:pPr lvl="1" fontAlgn="ctr">
              <a:buFont typeface="Wingdings" panose="05000000000000000000" pitchFamily="2" charset="2"/>
              <a:buChar char="q"/>
            </a:pPr>
            <a:r>
              <a:rPr lang="en-US" dirty="0">
                <a:latin typeface="Candara" panose="020E0502030303020204" pitchFamily="34" charset="0"/>
              </a:rPr>
              <a:t> If you did this for me for another class, you still need to complete it for ELA</a:t>
            </a:r>
          </a:p>
        </p:txBody>
      </p:sp>
    </p:spTree>
    <p:extLst>
      <p:ext uri="{BB962C8B-B14F-4D97-AF65-F5344CB8AC3E}">
        <p14:creationId xmlns:p14="http://schemas.microsoft.com/office/powerpoint/2010/main" val="345255637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F95DC6D5-A7B0-4D09-A7A5-62869A0D2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he Hand"/>
              <a:ea typeface="+mn-ea"/>
              <a:cs typeface="+mn-cs"/>
            </a:endParaRPr>
          </a:p>
        </p:txBody>
      </p:sp>
      <p:pic>
        <p:nvPicPr>
          <p:cNvPr id="5" name="Picture 4" descr="A path with trees on the side of a dirt road&#10;&#10;Description automatically generated">
            <a:extLst>
              <a:ext uri="{FF2B5EF4-FFF2-40B4-BE49-F238E27FC236}">
                <a16:creationId xmlns:a16="http://schemas.microsoft.com/office/drawing/2014/main" id="{5946824C-A737-4F20-88B0-0D7120800AE2}"/>
              </a:ext>
            </a:extLst>
          </p:cNvPr>
          <p:cNvPicPr>
            <a:picLocks noChangeAspect="1"/>
          </p:cNvPicPr>
          <p:nvPr/>
        </p:nvPicPr>
        <p:blipFill rotWithShape="1">
          <a:blip r:embed="rId2">
            <a:alphaModFix amt="5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274" b="15457"/>
          <a:stretch/>
        </p:blipFill>
        <p:spPr>
          <a:xfrm>
            <a:off x="20" y="10"/>
            <a:ext cx="12191979" cy="6857990"/>
          </a:xfrm>
          <a:prstGeom prst="rect">
            <a:avLst/>
          </a:prstGeom>
        </p:spPr>
      </p:pic>
      <p:sp>
        <p:nvSpPr>
          <p:cNvPr id="2" name="Title 1">
            <a:extLst>
              <a:ext uri="{FF2B5EF4-FFF2-40B4-BE49-F238E27FC236}">
                <a16:creationId xmlns:a16="http://schemas.microsoft.com/office/drawing/2014/main" id="{4B01E988-0626-48C4-9036-4D15A8E4567D}"/>
              </a:ext>
            </a:extLst>
          </p:cNvPr>
          <p:cNvSpPr>
            <a:spLocks noGrp="1"/>
          </p:cNvSpPr>
          <p:nvPr>
            <p:ph type="title"/>
          </p:nvPr>
        </p:nvSpPr>
        <p:spPr>
          <a:xfrm>
            <a:off x="152399" y="847082"/>
            <a:ext cx="4792133" cy="5123950"/>
          </a:xfrm>
        </p:spPr>
        <p:txBody>
          <a:bodyPr anchor="t">
            <a:normAutofit/>
          </a:bodyPr>
          <a:lstStyle/>
          <a:p>
            <a:r>
              <a:rPr lang="en-US" sz="6100" dirty="0"/>
              <a:t>Distance Learning and Office Hours Expectations</a:t>
            </a:r>
          </a:p>
        </p:txBody>
      </p:sp>
      <p:sp>
        <p:nvSpPr>
          <p:cNvPr id="15" name="sketchy rectangle">
            <a:extLst>
              <a:ext uri="{FF2B5EF4-FFF2-40B4-BE49-F238E27FC236}">
                <a16:creationId xmlns:a16="http://schemas.microsoft.com/office/drawing/2014/main" id="{E72C4BCF-DD12-4745-97A9-F340887E1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70453" y="563667"/>
            <a:ext cx="6570918" cy="5579082"/>
          </a:xfrm>
          <a:custGeom>
            <a:avLst/>
            <a:gdLst>
              <a:gd name="connsiteX0" fmla="*/ 0 w 6570918"/>
              <a:gd name="connsiteY0" fmla="*/ 0 h 5579082"/>
              <a:gd name="connsiteX1" fmla="*/ 525673 w 6570918"/>
              <a:gd name="connsiteY1" fmla="*/ 0 h 5579082"/>
              <a:gd name="connsiteX2" fmla="*/ 1182765 w 6570918"/>
              <a:gd name="connsiteY2" fmla="*/ 0 h 5579082"/>
              <a:gd name="connsiteX3" fmla="*/ 1905566 w 6570918"/>
              <a:gd name="connsiteY3" fmla="*/ 0 h 5579082"/>
              <a:gd name="connsiteX4" fmla="*/ 2365530 w 6570918"/>
              <a:gd name="connsiteY4" fmla="*/ 0 h 5579082"/>
              <a:gd name="connsiteX5" fmla="*/ 2825495 w 6570918"/>
              <a:gd name="connsiteY5" fmla="*/ 0 h 5579082"/>
              <a:gd name="connsiteX6" fmla="*/ 3614005 w 6570918"/>
              <a:gd name="connsiteY6" fmla="*/ 0 h 5579082"/>
              <a:gd name="connsiteX7" fmla="*/ 4271097 w 6570918"/>
              <a:gd name="connsiteY7" fmla="*/ 0 h 5579082"/>
              <a:gd name="connsiteX8" fmla="*/ 4731061 w 6570918"/>
              <a:gd name="connsiteY8" fmla="*/ 0 h 5579082"/>
              <a:gd name="connsiteX9" fmla="*/ 5388153 w 6570918"/>
              <a:gd name="connsiteY9" fmla="*/ 0 h 5579082"/>
              <a:gd name="connsiteX10" fmla="*/ 6570918 w 6570918"/>
              <a:gd name="connsiteY10" fmla="*/ 0 h 5579082"/>
              <a:gd name="connsiteX11" fmla="*/ 6570918 w 6570918"/>
              <a:gd name="connsiteY11" fmla="*/ 641594 h 5579082"/>
              <a:gd name="connsiteX12" fmla="*/ 6570918 w 6570918"/>
              <a:gd name="connsiteY12" fmla="*/ 1338980 h 5579082"/>
              <a:gd name="connsiteX13" fmla="*/ 6570918 w 6570918"/>
              <a:gd name="connsiteY13" fmla="*/ 1868992 h 5579082"/>
              <a:gd name="connsiteX14" fmla="*/ 6570918 w 6570918"/>
              <a:gd name="connsiteY14" fmla="*/ 2677959 h 5579082"/>
              <a:gd name="connsiteX15" fmla="*/ 6570918 w 6570918"/>
              <a:gd name="connsiteY15" fmla="*/ 3375345 h 5579082"/>
              <a:gd name="connsiteX16" fmla="*/ 6570918 w 6570918"/>
              <a:gd name="connsiteY16" fmla="*/ 4184312 h 5579082"/>
              <a:gd name="connsiteX17" fmla="*/ 6570918 w 6570918"/>
              <a:gd name="connsiteY17" fmla="*/ 4825906 h 5579082"/>
              <a:gd name="connsiteX18" fmla="*/ 6570918 w 6570918"/>
              <a:gd name="connsiteY18" fmla="*/ 5579082 h 5579082"/>
              <a:gd name="connsiteX19" fmla="*/ 5913826 w 6570918"/>
              <a:gd name="connsiteY19" fmla="*/ 5579082 h 5579082"/>
              <a:gd name="connsiteX20" fmla="*/ 5256734 w 6570918"/>
              <a:gd name="connsiteY20" fmla="*/ 5579082 h 5579082"/>
              <a:gd name="connsiteX21" fmla="*/ 4796770 w 6570918"/>
              <a:gd name="connsiteY21" fmla="*/ 5579082 h 5579082"/>
              <a:gd name="connsiteX22" fmla="*/ 4139678 w 6570918"/>
              <a:gd name="connsiteY22" fmla="*/ 5579082 h 5579082"/>
              <a:gd name="connsiteX23" fmla="*/ 3548296 w 6570918"/>
              <a:gd name="connsiteY23" fmla="*/ 5579082 h 5579082"/>
              <a:gd name="connsiteX24" fmla="*/ 2956913 w 6570918"/>
              <a:gd name="connsiteY24" fmla="*/ 5579082 h 5579082"/>
              <a:gd name="connsiteX25" fmla="*/ 2365530 w 6570918"/>
              <a:gd name="connsiteY25" fmla="*/ 5579082 h 5579082"/>
              <a:gd name="connsiteX26" fmla="*/ 1774148 w 6570918"/>
              <a:gd name="connsiteY26" fmla="*/ 5579082 h 5579082"/>
              <a:gd name="connsiteX27" fmla="*/ 1051347 w 6570918"/>
              <a:gd name="connsiteY27" fmla="*/ 5579082 h 5579082"/>
              <a:gd name="connsiteX28" fmla="*/ 0 w 6570918"/>
              <a:gd name="connsiteY28" fmla="*/ 5579082 h 5579082"/>
              <a:gd name="connsiteX29" fmla="*/ 0 w 6570918"/>
              <a:gd name="connsiteY29" fmla="*/ 5049069 h 5579082"/>
              <a:gd name="connsiteX30" fmla="*/ 0 w 6570918"/>
              <a:gd name="connsiteY30" fmla="*/ 4407475 h 5579082"/>
              <a:gd name="connsiteX31" fmla="*/ 0 w 6570918"/>
              <a:gd name="connsiteY31" fmla="*/ 3654299 h 5579082"/>
              <a:gd name="connsiteX32" fmla="*/ 0 w 6570918"/>
              <a:gd name="connsiteY32" fmla="*/ 2845332 h 5579082"/>
              <a:gd name="connsiteX33" fmla="*/ 0 w 6570918"/>
              <a:gd name="connsiteY33" fmla="*/ 2315319 h 5579082"/>
              <a:gd name="connsiteX34" fmla="*/ 0 w 6570918"/>
              <a:gd name="connsiteY34" fmla="*/ 1785306 h 5579082"/>
              <a:gd name="connsiteX35" fmla="*/ 0 w 6570918"/>
              <a:gd name="connsiteY35" fmla="*/ 976339 h 5579082"/>
              <a:gd name="connsiteX36" fmla="*/ 0 w 6570918"/>
              <a:gd name="connsiteY36" fmla="*/ 0 h 5579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570918" h="5579082" fill="none" extrusionOk="0">
                <a:moveTo>
                  <a:pt x="0" y="0"/>
                </a:moveTo>
                <a:cubicBezTo>
                  <a:pt x="243958" y="-12943"/>
                  <a:pt x="320490" y="5069"/>
                  <a:pt x="525673" y="0"/>
                </a:cubicBezTo>
                <a:cubicBezTo>
                  <a:pt x="730856" y="-5069"/>
                  <a:pt x="894885" y="-31124"/>
                  <a:pt x="1182765" y="0"/>
                </a:cubicBezTo>
                <a:cubicBezTo>
                  <a:pt x="1470645" y="31124"/>
                  <a:pt x="1749273" y="-34665"/>
                  <a:pt x="1905566" y="0"/>
                </a:cubicBezTo>
                <a:cubicBezTo>
                  <a:pt x="2061859" y="34665"/>
                  <a:pt x="2197988" y="-9109"/>
                  <a:pt x="2365530" y="0"/>
                </a:cubicBezTo>
                <a:cubicBezTo>
                  <a:pt x="2533072" y="9109"/>
                  <a:pt x="2717818" y="14270"/>
                  <a:pt x="2825495" y="0"/>
                </a:cubicBezTo>
                <a:cubicBezTo>
                  <a:pt x="2933173" y="-14270"/>
                  <a:pt x="3325797" y="34931"/>
                  <a:pt x="3614005" y="0"/>
                </a:cubicBezTo>
                <a:cubicBezTo>
                  <a:pt x="3902213" y="-34931"/>
                  <a:pt x="4022668" y="20046"/>
                  <a:pt x="4271097" y="0"/>
                </a:cubicBezTo>
                <a:cubicBezTo>
                  <a:pt x="4519526" y="-20046"/>
                  <a:pt x="4513512" y="-11694"/>
                  <a:pt x="4731061" y="0"/>
                </a:cubicBezTo>
                <a:cubicBezTo>
                  <a:pt x="4948610" y="11694"/>
                  <a:pt x="5198372" y="9165"/>
                  <a:pt x="5388153" y="0"/>
                </a:cubicBezTo>
                <a:cubicBezTo>
                  <a:pt x="5577934" y="-9165"/>
                  <a:pt x="6151380" y="40199"/>
                  <a:pt x="6570918" y="0"/>
                </a:cubicBezTo>
                <a:cubicBezTo>
                  <a:pt x="6551036" y="203561"/>
                  <a:pt x="6580818" y="383315"/>
                  <a:pt x="6570918" y="641594"/>
                </a:cubicBezTo>
                <a:cubicBezTo>
                  <a:pt x="6561018" y="899873"/>
                  <a:pt x="6567176" y="1128287"/>
                  <a:pt x="6570918" y="1338980"/>
                </a:cubicBezTo>
                <a:cubicBezTo>
                  <a:pt x="6574660" y="1549673"/>
                  <a:pt x="6585356" y="1654385"/>
                  <a:pt x="6570918" y="1868992"/>
                </a:cubicBezTo>
                <a:cubicBezTo>
                  <a:pt x="6556480" y="2083599"/>
                  <a:pt x="6556432" y="2483858"/>
                  <a:pt x="6570918" y="2677959"/>
                </a:cubicBezTo>
                <a:cubicBezTo>
                  <a:pt x="6585404" y="2872060"/>
                  <a:pt x="6594779" y="3123863"/>
                  <a:pt x="6570918" y="3375345"/>
                </a:cubicBezTo>
                <a:cubicBezTo>
                  <a:pt x="6547057" y="3626827"/>
                  <a:pt x="6570936" y="3958160"/>
                  <a:pt x="6570918" y="4184312"/>
                </a:cubicBezTo>
                <a:cubicBezTo>
                  <a:pt x="6570900" y="4410464"/>
                  <a:pt x="6547287" y="4544723"/>
                  <a:pt x="6570918" y="4825906"/>
                </a:cubicBezTo>
                <a:cubicBezTo>
                  <a:pt x="6594549" y="5107089"/>
                  <a:pt x="6602036" y="5410476"/>
                  <a:pt x="6570918" y="5579082"/>
                </a:cubicBezTo>
                <a:cubicBezTo>
                  <a:pt x="6298110" y="5570936"/>
                  <a:pt x="6115328" y="5586054"/>
                  <a:pt x="5913826" y="5579082"/>
                </a:cubicBezTo>
                <a:cubicBezTo>
                  <a:pt x="5712324" y="5572110"/>
                  <a:pt x="5388485" y="5595536"/>
                  <a:pt x="5256734" y="5579082"/>
                </a:cubicBezTo>
                <a:cubicBezTo>
                  <a:pt x="5124983" y="5562628"/>
                  <a:pt x="4935790" y="5558095"/>
                  <a:pt x="4796770" y="5579082"/>
                </a:cubicBezTo>
                <a:cubicBezTo>
                  <a:pt x="4657750" y="5600069"/>
                  <a:pt x="4406133" y="5565422"/>
                  <a:pt x="4139678" y="5579082"/>
                </a:cubicBezTo>
                <a:cubicBezTo>
                  <a:pt x="3873223" y="5592742"/>
                  <a:pt x="3680595" y="5550657"/>
                  <a:pt x="3548296" y="5579082"/>
                </a:cubicBezTo>
                <a:cubicBezTo>
                  <a:pt x="3415997" y="5607507"/>
                  <a:pt x="3154943" y="5582453"/>
                  <a:pt x="2956913" y="5579082"/>
                </a:cubicBezTo>
                <a:cubicBezTo>
                  <a:pt x="2758883" y="5575711"/>
                  <a:pt x="2616161" y="5608318"/>
                  <a:pt x="2365530" y="5579082"/>
                </a:cubicBezTo>
                <a:cubicBezTo>
                  <a:pt x="2114899" y="5549846"/>
                  <a:pt x="2015415" y="5589111"/>
                  <a:pt x="1774148" y="5579082"/>
                </a:cubicBezTo>
                <a:cubicBezTo>
                  <a:pt x="1532881" y="5569053"/>
                  <a:pt x="1276772" y="5614025"/>
                  <a:pt x="1051347" y="5579082"/>
                </a:cubicBezTo>
                <a:cubicBezTo>
                  <a:pt x="825922" y="5544139"/>
                  <a:pt x="317006" y="5579887"/>
                  <a:pt x="0" y="5579082"/>
                </a:cubicBezTo>
                <a:cubicBezTo>
                  <a:pt x="647" y="5359793"/>
                  <a:pt x="-19331" y="5263540"/>
                  <a:pt x="0" y="5049069"/>
                </a:cubicBezTo>
                <a:cubicBezTo>
                  <a:pt x="19331" y="4834598"/>
                  <a:pt x="-28451" y="4599178"/>
                  <a:pt x="0" y="4407475"/>
                </a:cubicBezTo>
                <a:cubicBezTo>
                  <a:pt x="28451" y="4215772"/>
                  <a:pt x="-6879" y="3851595"/>
                  <a:pt x="0" y="3654299"/>
                </a:cubicBezTo>
                <a:cubicBezTo>
                  <a:pt x="6879" y="3457003"/>
                  <a:pt x="-13361" y="3153430"/>
                  <a:pt x="0" y="2845332"/>
                </a:cubicBezTo>
                <a:cubicBezTo>
                  <a:pt x="13361" y="2537234"/>
                  <a:pt x="-16264" y="2440224"/>
                  <a:pt x="0" y="2315319"/>
                </a:cubicBezTo>
                <a:cubicBezTo>
                  <a:pt x="16264" y="2190414"/>
                  <a:pt x="-4326" y="1972406"/>
                  <a:pt x="0" y="1785306"/>
                </a:cubicBezTo>
                <a:cubicBezTo>
                  <a:pt x="4326" y="1598206"/>
                  <a:pt x="36209" y="1149228"/>
                  <a:pt x="0" y="976339"/>
                </a:cubicBezTo>
                <a:cubicBezTo>
                  <a:pt x="-36209" y="803450"/>
                  <a:pt x="-26312" y="313518"/>
                  <a:pt x="0" y="0"/>
                </a:cubicBezTo>
                <a:close/>
              </a:path>
              <a:path w="6570918" h="5579082" stroke="0" extrusionOk="0">
                <a:moveTo>
                  <a:pt x="0" y="0"/>
                </a:moveTo>
                <a:cubicBezTo>
                  <a:pt x="278313" y="27288"/>
                  <a:pt x="431280" y="2299"/>
                  <a:pt x="591383" y="0"/>
                </a:cubicBezTo>
                <a:cubicBezTo>
                  <a:pt x="751486" y="-2299"/>
                  <a:pt x="864229" y="-10501"/>
                  <a:pt x="1051347" y="0"/>
                </a:cubicBezTo>
                <a:cubicBezTo>
                  <a:pt x="1238465" y="10501"/>
                  <a:pt x="1656622" y="-8810"/>
                  <a:pt x="1839857" y="0"/>
                </a:cubicBezTo>
                <a:cubicBezTo>
                  <a:pt x="2023092" y="8810"/>
                  <a:pt x="2169087" y="15350"/>
                  <a:pt x="2431240" y="0"/>
                </a:cubicBezTo>
                <a:cubicBezTo>
                  <a:pt x="2693393" y="-15350"/>
                  <a:pt x="2900257" y="27267"/>
                  <a:pt x="3022622" y="0"/>
                </a:cubicBezTo>
                <a:cubicBezTo>
                  <a:pt x="3144987" y="-27267"/>
                  <a:pt x="3447181" y="14689"/>
                  <a:pt x="3811132" y="0"/>
                </a:cubicBezTo>
                <a:cubicBezTo>
                  <a:pt x="4175083" y="-14689"/>
                  <a:pt x="4141184" y="1416"/>
                  <a:pt x="4336806" y="0"/>
                </a:cubicBezTo>
                <a:cubicBezTo>
                  <a:pt x="4532428" y="-1416"/>
                  <a:pt x="4953156" y="21134"/>
                  <a:pt x="5125316" y="0"/>
                </a:cubicBezTo>
                <a:cubicBezTo>
                  <a:pt x="5297476" y="-21134"/>
                  <a:pt x="5588322" y="-4504"/>
                  <a:pt x="5913826" y="0"/>
                </a:cubicBezTo>
                <a:cubicBezTo>
                  <a:pt x="6239330" y="4504"/>
                  <a:pt x="6420523" y="-5260"/>
                  <a:pt x="6570918" y="0"/>
                </a:cubicBezTo>
                <a:cubicBezTo>
                  <a:pt x="6591445" y="372376"/>
                  <a:pt x="6574842" y="632430"/>
                  <a:pt x="6570918" y="808967"/>
                </a:cubicBezTo>
                <a:cubicBezTo>
                  <a:pt x="6566994" y="985504"/>
                  <a:pt x="6590171" y="1307889"/>
                  <a:pt x="6570918" y="1562143"/>
                </a:cubicBezTo>
                <a:cubicBezTo>
                  <a:pt x="6551665" y="1816397"/>
                  <a:pt x="6555438" y="1963128"/>
                  <a:pt x="6570918" y="2092156"/>
                </a:cubicBezTo>
                <a:cubicBezTo>
                  <a:pt x="6586398" y="2221184"/>
                  <a:pt x="6566210" y="2620933"/>
                  <a:pt x="6570918" y="2789541"/>
                </a:cubicBezTo>
                <a:cubicBezTo>
                  <a:pt x="6575626" y="2958149"/>
                  <a:pt x="6544837" y="3183433"/>
                  <a:pt x="6570918" y="3486926"/>
                </a:cubicBezTo>
                <a:cubicBezTo>
                  <a:pt x="6596999" y="3790419"/>
                  <a:pt x="6605308" y="3845885"/>
                  <a:pt x="6570918" y="4184312"/>
                </a:cubicBezTo>
                <a:cubicBezTo>
                  <a:pt x="6536528" y="4522739"/>
                  <a:pt x="6608082" y="4624099"/>
                  <a:pt x="6570918" y="4937488"/>
                </a:cubicBezTo>
                <a:cubicBezTo>
                  <a:pt x="6533754" y="5250877"/>
                  <a:pt x="6586964" y="5431073"/>
                  <a:pt x="6570918" y="5579082"/>
                </a:cubicBezTo>
                <a:cubicBezTo>
                  <a:pt x="6289892" y="5586213"/>
                  <a:pt x="6205354" y="5547724"/>
                  <a:pt x="5848117" y="5579082"/>
                </a:cubicBezTo>
                <a:cubicBezTo>
                  <a:pt x="5490880" y="5610440"/>
                  <a:pt x="5430172" y="5600685"/>
                  <a:pt x="5322444" y="5579082"/>
                </a:cubicBezTo>
                <a:cubicBezTo>
                  <a:pt x="5214716" y="5557479"/>
                  <a:pt x="4791298" y="5604209"/>
                  <a:pt x="4533933" y="5579082"/>
                </a:cubicBezTo>
                <a:cubicBezTo>
                  <a:pt x="4276568" y="5553955"/>
                  <a:pt x="4194834" y="5592381"/>
                  <a:pt x="3876842" y="5579082"/>
                </a:cubicBezTo>
                <a:cubicBezTo>
                  <a:pt x="3558850" y="5565783"/>
                  <a:pt x="3592122" y="5581860"/>
                  <a:pt x="3351168" y="5579082"/>
                </a:cubicBezTo>
                <a:cubicBezTo>
                  <a:pt x="3110214" y="5576304"/>
                  <a:pt x="2934023" y="5584193"/>
                  <a:pt x="2694076" y="5579082"/>
                </a:cubicBezTo>
                <a:cubicBezTo>
                  <a:pt x="2454129" y="5573971"/>
                  <a:pt x="2428702" y="5591803"/>
                  <a:pt x="2234112" y="5579082"/>
                </a:cubicBezTo>
                <a:cubicBezTo>
                  <a:pt x="2039522" y="5566361"/>
                  <a:pt x="1981009" y="5601189"/>
                  <a:pt x="1774148" y="5579082"/>
                </a:cubicBezTo>
                <a:cubicBezTo>
                  <a:pt x="1567287" y="5556975"/>
                  <a:pt x="1275481" y="5606317"/>
                  <a:pt x="1117056" y="5579082"/>
                </a:cubicBezTo>
                <a:cubicBezTo>
                  <a:pt x="958631" y="5551847"/>
                  <a:pt x="755477" y="5572254"/>
                  <a:pt x="591383" y="5579082"/>
                </a:cubicBezTo>
                <a:cubicBezTo>
                  <a:pt x="427289" y="5585910"/>
                  <a:pt x="187330" y="5591515"/>
                  <a:pt x="0" y="5579082"/>
                </a:cubicBezTo>
                <a:cubicBezTo>
                  <a:pt x="-26479" y="5461734"/>
                  <a:pt x="-8007" y="5136203"/>
                  <a:pt x="0" y="4993278"/>
                </a:cubicBezTo>
                <a:cubicBezTo>
                  <a:pt x="8007" y="4850353"/>
                  <a:pt x="-866" y="4711104"/>
                  <a:pt x="0" y="4463266"/>
                </a:cubicBezTo>
                <a:cubicBezTo>
                  <a:pt x="866" y="4215428"/>
                  <a:pt x="32773" y="4051281"/>
                  <a:pt x="0" y="3710090"/>
                </a:cubicBezTo>
                <a:cubicBezTo>
                  <a:pt x="-32773" y="3368899"/>
                  <a:pt x="-4467" y="3247332"/>
                  <a:pt x="0" y="3124286"/>
                </a:cubicBezTo>
                <a:cubicBezTo>
                  <a:pt x="4467" y="3001240"/>
                  <a:pt x="-19954" y="2606861"/>
                  <a:pt x="0" y="2371110"/>
                </a:cubicBezTo>
                <a:cubicBezTo>
                  <a:pt x="19954" y="2135359"/>
                  <a:pt x="32823" y="1730214"/>
                  <a:pt x="0" y="1562143"/>
                </a:cubicBezTo>
                <a:cubicBezTo>
                  <a:pt x="-32823" y="1394072"/>
                  <a:pt x="31174" y="1196398"/>
                  <a:pt x="0" y="920549"/>
                </a:cubicBezTo>
                <a:cubicBezTo>
                  <a:pt x="-31174" y="644700"/>
                  <a:pt x="-12315" y="369594"/>
                  <a:pt x="0" y="0"/>
                </a:cubicBezTo>
                <a:close/>
              </a:path>
            </a:pathLst>
          </a:custGeom>
          <a:solidFill>
            <a:schemeClr val="tx1"/>
          </a:solidFill>
          <a:ln w="95250">
            <a:solidFill>
              <a:schemeClr val="tx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he Hand"/>
              <a:ea typeface="+mn-ea"/>
              <a:cs typeface="+mn-cs"/>
            </a:endParaRPr>
          </a:p>
        </p:txBody>
      </p:sp>
      <p:sp>
        <p:nvSpPr>
          <p:cNvPr id="3" name="Subtitle 2">
            <a:extLst>
              <a:ext uri="{FF2B5EF4-FFF2-40B4-BE49-F238E27FC236}">
                <a16:creationId xmlns:a16="http://schemas.microsoft.com/office/drawing/2014/main" id="{B582BA24-6916-41F6-9D68-0F9ABB316F8E}"/>
              </a:ext>
            </a:extLst>
          </p:cNvPr>
          <p:cNvSpPr>
            <a:spLocks noGrp="1"/>
          </p:cNvSpPr>
          <p:nvPr>
            <p:ph idx="1"/>
          </p:nvPr>
        </p:nvSpPr>
        <p:spPr>
          <a:xfrm>
            <a:off x="5404104" y="847082"/>
            <a:ext cx="5946648" cy="5123950"/>
          </a:xfrm>
        </p:spPr>
        <p:txBody>
          <a:bodyPr>
            <a:normAutofit fontScale="62500" lnSpcReduction="20000"/>
          </a:bodyPr>
          <a:lstStyle/>
          <a:p>
            <a:r>
              <a:rPr lang="en-US" sz="3600" dirty="0">
                <a:solidFill>
                  <a:schemeClr val="accent4"/>
                </a:solidFill>
                <a:latin typeface="Candara Light" panose="020E0502030303020204" pitchFamily="34" charset="0"/>
              </a:rPr>
              <a:t>Complete your work to the best of your ability</a:t>
            </a:r>
          </a:p>
          <a:p>
            <a:r>
              <a:rPr lang="en-US" sz="3600" dirty="0">
                <a:solidFill>
                  <a:schemeClr val="accent4"/>
                </a:solidFill>
                <a:latin typeface="Candara Light" panose="020E0502030303020204" pitchFamily="34" charset="0"/>
              </a:rPr>
              <a:t>Review the materials provided</a:t>
            </a:r>
          </a:p>
          <a:p>
            <a:r>
              <a:rPr lang="en-US" sz="3600" dirty="0">
                <a:solidFill>
                  <a:schemeClr val="accent4"/>
                </a:solidFill>
                <a:latin typeface="Candara Light" panose="020E0502030303020204" pitchFamily="34" charset="0"/>
              </a:rPr>
              <a:t>When meeting for office hours, come with specific questions.</a:t>
            </a:r>
          </a:p>
          <a:p>
            <a:r>
              <a:rPr lang="en-US" sz="3600" dirty="0">
                <a:solidFill>
                  <a:schemeClr val="accent4"/>
                </a:solidFill>
                <a:latin typeface="Candara Light" panose="020E0502030303020204" pitchFamily="34" charset="0"/>
              </a:rPr>
              <a:t>When you enter the meeting in Microsoft Teams, MUTE YOUR MICROPHONE.  Unmute to ask questions and respectfully wait your turn.</a:t>
            </a:r>
            <a:endParaRPr lang="en-US" sz="3200" dirty="0">
              <a:solidFill>
                <a:schemeClr val="accent4"/>
              </a:solidFill>
              <a:latin typeface="Candara Light" panose="020E0502030303020204" pitchFamily="34" charset="0"/>
            </a:endParaRPr>
          </a:p>
          <a:p>
            <a:r>
              <a:rPr lang="en-US" sz="3600" dirty="0">
                <a:solidFill>
                  <a:schemeClr val="accent4"/>
                </a:solidFill>
                <a:latin typeface="Candara Light" panose="020E0502030303020204" pitchFamily="34" charset="0"/>
              </a:rPr>
              <a:t>Be respectful of me and each other </a:t>
            </a:r>
          </a:p>
          <a:p>
            <a:pPr lvl="1"/>
            <a:r>
              <a:rPr lang="en-US" sz="3200" dirty="0">
                <a:solidFill>
                  <a:schemeClr val="accent4"/>
                </a:solidFill>
                <a:latin typeface="Candara Light" panose="020E0502030303020204" pitchFamily="34" charset="0"/>
              </a:rPr>
              <a:t> use good judgement, and remember, these sessions will be recorded.</a:t>
            </a:r>
          </a:p>
          <a:p>
            <a:r>
              <a:rPr lang="en-US" sz="3600" dirty="0">
                <a:solidFill>
                  <a:schemeClr val="accent4"/>
                </a:solidFill>
                <a:latin typeface="Candara Light" panose="020E0502030303020204" pitchFamily="34" charset="0"/>
              </a:rPr>
              <a:t>Be respectful of everyone’s time</a:t>
            </a:r>
          </a:p>
        </p:txBody>
      </p:sp>
    </p:spTree>
    <p:extLst>
      <p:ext uri="{BB962C8B-B14F-4D97-AF65-F5344CB8AC3E}">
        <p14:creationId xmlns:p14="http://schemas.microsoft.com/office/powerpoint/2010/main" val="135113665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ath with trees on the side of a dirt road&#10;&#10;Description automatically generated">
            <a:extLst>
              <a:ext uri="{FF2B5EF4-FFF2-40B4-BE49-F238E27FC236}">
                <a16:creationId xmlns:a16="http://schemas.microsoft.com/office/drawing/2014/main" id="{5946824C-A737-4F20-88B0-0D7120800AE2}"/>
              </a:ext>
            </a:extLst>
          </p:cNvPr>
          <p:cNvPicPr>
            <a:picLocks noChangeAspect="1"/>
          </p:cNvPicPr>
          <p:nvPr/>
        </p:nvPicPr>
        <p:blipFill rotWithShape="1">
          <a:blip r:embed="rId2">
            <a:alphaModFix amt="5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274" b="15457"/>
          <a:stretch/>
        </p:blipFill>
        <p:spPr>
          <a:xfrm>
            <a:off x="20" y="10"/>
            <a:ext cx="12191979" cy="6857990"/>
          </a:xfrm>
          <a:prstGeom prst="rect">
            <a:avLst/>
          </a:prstGeom>
        </p:spPr>
      </p:pic>
      <p:sp>
        <p:nvSpPr>
          <p:cNvPr id="2" name="Title 1">
            <a:extLst>
              <a:ext uri="{FF2B5EF4-FFF2-40B4-BE49-F238E27FC236}">
                <a16:creationId xmlns:a16="http://schemas.microsoft.com/office/drawing/2014/main" id="{4B01E988-0626-48C4-9036-4D15A8E4567D}"/>
              </a:ext>
            </a:extLst>
          </p:cNvPr>
          <p:cNvSpPr>
            <a:spLocks noGrp="1"/>
          </p:cNvSpPr>
          <p:nvPr>
            <p:ph type="title"/>
          </p:nvPr>
        </p:nvSpPr>
        <p:spPr>
          <a:xfrm>
            <a:off x="375920" y="1056640"/>
            <a:ext cx="4406265" cy="1198880"/>
          </a:xfrm>
        </p:spPr>
        <p:txBody>
          <a:bodyPr anchor="t">
            <a:normAutofit/>
          </a:bodyPr>
          <a:lstStyle/>
          <a:p>
            <a:r>
              <a:rPr lang="en-US" sz="6100" dirty="0"/>
              <a:t>We got this!</a:t>
            </a:r>
          </a:p>
        </p:txBody>
      </p:sp>
      <p:pic>
        <p:nvPicPr>
          <p:cNvPr id="7" name="Content Placeholder 6" descr="A picture containing drawing&#10;&#10;Description automatically generated">
            <a:extLst>
              <a:ext uri="{FF2B5EF4-FFF2-40B4-BE49-F238E27FC236}">
                <a16:creationId xmlns:a16="http://schemas.microsoft.com/office/drawing/2014/main" id="{8C255DBE-324C-45E3-BF38-B5A1A4786F3A}"/>
              </a:ext>
            </a:extLst>
          </p:cNvPr>
          <p:cNvPicPr>
            <a:picLocks noGrp="1" noChangeAspect="1"/>
          </p:cNvPicPr>
          <p:nvPr>
            <p:ph idx="1"/>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096000" y="457200"/>
            <a:ext cx="5259864" cy="5259864"/>
          </a:xfrm>
        </p:spPr>
      </p:pic>
      <p:sp>
        <p:nvSpPr>
          <p:cNvPr id="4" name="Text Placeholder 3">
            <a:extLst>
              <a:ext uri="{FF2B5EF4-FFF2-40B4-BE49-F238E27FC236}">
                <a16:creationId xmlns:a16="http://schemas.microsoft.com/office/drawing/2014/main" id="{6EF1E0A9-2871-4C4A-80DA-434B3002AFE9}"/>
              </a:ext>
            </a:extLst>
          </p:cNvPr>
          <p:cNvSpPr>
            <a:spLocks noGrp="1"/>
          </p:cNvSpPr>
          <p:nvPr>
            <p:ph type="body" sz="half" idx="2"/>
          </p:nvPr>
        </p:nvSpPr>
        <p:spPr>
          <a:xfrm>
            <a:off x="477520" y="2174240"/>
            <a:ext cx="4406265" cy="3251200"/>
          </a:xfrm>
        </p:spPr>
        <p:txBody>
          <a:bodyPr>
            <a:normAutofit/>
          </a:bodyPr>
          <a:lstStyle/>
          <a:p>
            <a:r>
              <a:rPr lang="en-US" b="1" dirty="0"/>
              <a:t>We can make this work together!  It won’t be perfect, but we will all try our best to make it work!</a:t>
            </a:r>
          </a:p>
          <a:p>
            <a:r>
              <a:rPr lang="en-US" b="1" dirty="0">
                <a:solidFill>
                  <a:srgbClr val="FFFF00"/>
                </a:solidFill>
              </a:rPr>
              <a:t>Remember to be patient and kind with each other and with yourself!!!</a:t>
            </a:r>
          </a:p>
          <a:p>
            <a:endParaRPr lang="en-US" dirty="0"/>
          </a:p>
        </p:txBody>
      </p:sp>
    </p:spTree>
    <p:extLst>
      <p:ext uri="{BB962C8B-B14F-4D97-AF65-F5344CB8AC3E}">
        <p14:creationId xmlns:p14="http://schemas.microsoft.com/office/powerpoint/2010/main" val="366340882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Sketchy_SerifHand">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08565BE5EBA384D8E2B2CFF46FE294C" ma:contentTypeVersion="15" ma:contentTypeDescription="Create a new document." ma:contentTypeScope="" ma:versionID="b3b21fa6d75700be0b5f134709edb845">
  <xsd:schema xmlns:xsd="http://www.w3.org/2001/XMLSchema" xmlns:xs="http://www.w3.org/2001/XMLSchema" xmlns:p="http://schemas.microsoft.com/office/2006/metadata/properties" xmlns:ns1="http://schemas.microsoft.com/sharepoint/v3" xmlns:ns3="64d8c560-3980-4ffe-a133-9c85f589f94d" xmlns:ns4="cd4c3e38-c4f2-43ba-8a0d-be385e8dd349" targetNamespace="http://schemas.microsoft.com/office/2006/metadata/properties" ma:root="true" ma:fieldsID="18d0b0c17e4a66a874c2e21aa1579909" ns1:_="" ns3:_="" ns4:_="">
    <xsd:import namespace="http://schemas.microsoft.com/sharepoint/v3"/>
    <xsd:import namespace="64d8c560-3980-4ffe-a133-9c85f589f94d"/>
    <xsd:import namespace="cd4c3e38-c4f2-43ba-8a0d-be385e8dd34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element ref="ns1:_ip_UnifiedCompliancePolicyProperties" minOccurs="0"/>
                <xsd:element ref="ns1:_ip_UnifiedCompliancePolicyUIAc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d8c560-3980-4ffe-a133-9c85f589f94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4c3e38-c4f2-43ba-8a0d-be385e8dd349"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0F069D-E4CA-4950-88E5-AAEAA7B6FE6E}">
  <ds:schemaRefs>
    <ds:schemaRef ds:uri="http://schemas.microsoft.com/sharepoint/v3/contenttype/forms"/>
  </ds:schemaRefs>
</ds:datastoreItem>
</file>

<file path=customXml/itemProps2.xml><?xml version="1.0" encoding="utf-8"?>
<ds:datastoreItem xmlns:ds="http://schemas.openxmlformats.org/officeDocument/2006/customXml" ds:itemID="{57142AA0-9837-4DC2-9E99-D423C4C4750B}">
  <ds:schemaRefs>
    <ds:schemaRef ds:uri="64d8c560-3980-4ffe-a133-9c85f589f94d"/>
    <ds:schemaRef ds:uri="http://purl.org/dc/elements/1.1/"/>
    <ds:schemaRef ds:uri="http://schemas.microsoft.com/office/2006/metadata/properties"/>
    <ds:schemaRef ds:uri="http://schemas.microsoft.com/sharepoint/v3"/>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cd4c3e38-c4f2-43ba-8a0d-be385e8dd349"/>
    <ds:schemaRef ds:uri="http://www.w3.org/XML/1998/namespace"/>
    <ds:schemaRef ds:uri="http://purl.org/dc/dcmitype/"/>
  </ds:schemaRefs>
</ds:datastoreItem>
</file>

<file path=customXml/itemProps3.xml><?xml version="1.0" encoding="utf-8"?>
<ds:datastoreItem xmlns:ds="http://schemas.openxmlformats.org/officeDocument/2006/customXml" ds:itemID="{76626723-4BC9-49D9-94ED-28E6FBDB3D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4d8c560-3980-4ffe-a133-9c85f589f94d"/>
    <ds:schemaRef ds:uri="cd4c3e38-c4f2-43ba-8a0d-be385e8dd3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342</TotalTime>
  <Words>724</Words>
  <Application>Microsoft Office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Candara</vt:lpstr>
      <vt:lpstr>Candara Light</vt:lpstr>
      <vt:lpstr>Modern Love</vt:lpstr>
      <vt:lpstr>The Hand</vt:lpstr>
      <vt:lpstr>Wingdings</vt:lpstr>
      <vt:lpstr>SketchyVTI</vt:lpstr>
      <vt:lpstr>Distance Learning Phase 2</vt:lpstr>
      <vt:lpstr>Our Times to Meet as a Class</vt:lpstr>
      <vt:lpstr>Getting ready for Distance Learning Phase 2</vt:lpstr>
      <vt:lpstr>Mr. Beyerle Office hours</vt:lpstr>
      <vt:lpstr>Distance Learning</vt:lpstr>
      <vt:lpstr>Your To  Do List</vt:lpstr>
      <vt:lpstr>Distance Learning and Office Hours Expectations</vt:lpstr>
      <vt:lpstr>We got this!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Distance Learning Phase 2</dc:title>
  <dc:creator>NORRIS, HILLARY D</dc:creator>
  <cp:lastModifiedBy>BEYERLE, GREGORY M</cp:lastModifiedBy>
  <cp:revision>3</cp:revision>
  <dcterms:created xsi:type="dcterms:W3CDTF">2020-03-31T15:33:49Z</dcterms:created>
  <dcterms:modified xsi:type="dcterms:W3CDTF">2020-03-31T21:41:35Z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0x010100308565BE5EBA384D8E2B2CFF46FE294C</vt:lpwstr>
  </property>
</Properties>
</file>